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notesSlides/notesSlide5.xml" ContentType="application/vnd.openxmlformats-officedocument.presentationml.notesSlide+xml"/>
  <Override PartName="/ppt/ink/ink2.xml" ContentType="application/inkml+xml"/>
  <Override PartName="/ppt/ink/ink3.xml" ContentType="application/inkml+xml"/>
  <Override PartName="/ppt/notesSlides/notesSlide6.xml" ContentType="application/vnd.openxmlformats-officedocument.presentationml.notesSlide+xml"/>
  <Override PartName="/ppt/ink/ink4.xml" ContentType="application/inkml+xml"/>
  <Override PartName="/ppt/ink/ink5.xml" ContentType="application/inkml+xml"/>
  <Override PartName="/ppt/notesSlides/notesSlide7.xml" ContentType="application/vnd.openxmlformats-officedocument.presentationml.notesSlide+xml"/>
  <Override PartName="/ppt/ink/ink6.xml" ContentType="application/inkml+xml"/>
  <Override PartName="/ppt/ink/ink7.xml" ContentType="application/inkml+xml"/>
  <Override PartName="/ppt/notesSlides/notesSlide8.xml" ContentType="application/vnd.openxmlformats-officedocument.presentationml.notesSlide+xml"/>
  <Override PartName="/ppt/ink/ink8.xml" ContentType="application/inkml+xml"/>
  <Override PartName="/ppt/ink/ink9.xml" ContentType="application/inkml+xml"/>
  <Override PartName="/ppt/notesSlides/notesSlide9.xml" ContentType="application/vnd.openxmlformats-officedocument.presentationml.notesSlide+xml"/>
  <Override PartName="/ppt/ink/ink10.xml" ContentType="application/inkml+xml"/>
  <Override PartName="/ppt/ink/ink11.xml" ContentType="application/inkml+xml"/>
  <Override PartName="/ppt/notesSlides/notesSlide10.xml" ContentType="application/vnd.openxmlformats-officedocument.presentationml.notesSlide+xml"/>
  <Override PartName="/ppt/ink/ink12.xml" ContentType="application/inkml+xml"/>
  <Override PartName="/ppt/ink/ink13.xml" ContentType="application/inkml+xml"/>
  <Override PartName="/ppt/notesSlides/notesSlide11.xml" ContentType="application/vnd.openxmlformats-officedocument.presentationml.notesSlide+xml"/>
  <Override PartName="/ppt/ink/ink14.xml" ContentType="application/inkml+xml"/>
  <Override PartName="/ppt/ink/ink15.xml" ContentType="application/inkml+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46"/>
  </p:notesMasterIdLst>
  <p:sldIdLst>
    <p:sldId id="256" r:id="rId2"/>
    <p:sldId id="262" r:id="rId3"/>
    <p:sldId id="259" r:id="rId4"/>
    <p:sldId id="284" r:id="rId5"/>
    <p:sldId id="285" r:id="rId6"/>
    <p:sldId id="286" r:id="rId7"/>
    <p:sldId id="287" r:id="rId8"/>
    <p:sldId id="288" r:id="rId9"/>
    <p:sldId id="289" r:id="rId10"/>
    <p:sldId id="290" r:id="rId11"/>
    <p:sldId id="291" r:id="rId12"/>
    <p:sldId id="293" r:id="rId13"/>
    <p:sldId id="294" r:id="rId14"/>
    <p:sldId id="295" r:id="rId15"/>
    <p:sldId id="276" r:id="rId16"/>
    <p:sldId id="297" r:id="rId17"/>
    <p:sldId id="298" r:id="rId18"/>
    <p:sldId id="299" r:id="rId19"/>
    <p:sldId id="267" r:id="rId20"/>
    <p:sldId id="300" r:id="rId21"/>
    <p:sldId id="301" r:id="rId22"/>
    <p:sldId id="302" r:id="rId23"/>
    <p:sldId id="304" r:id="rId24"/>
    <p:sldId id="303" r:id="rId25"/>
    <p:sldId id="305" r:id="rId26"/>
    <p:sldId id="306" r:id="rId27"/>
    <p:sldId id="273" r:id="rId28"/>
    <p:sldId id="307" r:id="rId29"/>
    <p:sldId id="309" r:id="rId30"/>
    <p:sldId id="310" r:id="rId31"/>
    <p:sldId id="308" r:id="rId32"/>
    <p:sldId id="271" r:id="rId33"/>
    <p:sldId id="311" r:id="rId34"/>
    <p:sldId id="312" r:id="rId35"/>
    <p:sldId id="313" r:id="rId36"/>
    <p:sldId id="314" r:id="rId37"/>
    <p:sldId id="315" r:id="rId38"/>
    <p:sldId id="316" r:id="rId39"/>
    <p:sldId id="321" r:id="rId40"/>
    <p:sldId id="317" r:id="rId41"/>
    <p:sldId id="318" r:id="rId42"/>
    <p:sldId id="319" r:id="rId43"/>
    <p:sldId id="322" r:id="rId44"/>
    <p:sldId id="280" r:id="rId45"/>
  </p:sldIdLst>
  <p:sldSz cx="9144000" cy="5143500" type="screen16x9"/>
  <p:notesSz cx="6858000" cy="9144000"/>
  <p:embeddedFontLst>
    <p:embeddedFont>
      <p:font typeface="Cousine" panose="02070409020205020404" pitchFamily="49" charset="0"/>
      <p:regular r:id="rId47"/>
      <p:bold r:id="rId48"/>
      <p:italic r:id="rId49"/>
      <p:boldItalic r:id="rId50"/>
    </p:embeddedFont>
    <p:embeddedFont>
      <p:font typeface="JetBrains Mono" panose="02000009000000000000" pitchFamily="49" charset="0"/>
      <p:regular r:id="rId51"/>
      <p:bold r:id="rId52"/>
      <p:italic r:id="rId53"/>
      <p:boldItalic r:id="rId54"/>
    </p:embeddedFont>
    <p:embeddedFont>
      <p:font typeface="JetBrains Mono ExtraLight" panose="02000009000000000000" pitchFamily="49" charset="0"/>
      <p:regular r:id="rId55"/>
      <p:bold r:id="rId56"/>
      <p:italic r:id="rId57"/>
      <p:boldItalic r:id="rId58"/>
    </p:embeddedFont>
    <p:embeddedFont>
      <p:font typeface="JetBrains Mono Light" panose="02000009000000000000" pitchFamily="49" charset="0"/>
      <p:regular r:id="rId59"/>
      <p:italic r:id="rId60"/>
    </p:embeddedFont>
    <p:embeddedFont>
      <p:font typeface="JetBrains Mono SemiBold" panose="02000009000000000000" pitchFamily="49" charset="0"/>
      <p:regular r:id="rId61"/>
      <p:bold r:id="rId62"/>
      <p:italic r:id="rId63"/>
      <p:boldItalic r:id="rId6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0AF518E-2463-4390-A064-ADD6B44F5EF3}">
  <a:tblStyle styleId="{70AF518E-2463-4390-A064-ADD6B44F5EF3}"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61"/>
    <p:restoredTop sz="94682"/>
  </p:normalViewPr>
  <p:slideViewPr>
    <p:cSldViewPr snapToGrid="0" snapToObjects="1">
      <p:cViewPr>
        <p:scale>
          <a:sx n="113" d="100"/>
          <a:sy n="113" d="100"/>
        </p:scale>
        <p:origin x="448" y="7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1.fntdata"/><Relationship Id="rId50" Type="http://schemas.openxmlformats.org/officeDocument/2006/relationships/font" Target="fonts/font4.fntdata"/><Relationship Id="rId55" Type="http://schemas.openxmlformats.org/officeDocument/2006/relationships/font" Target="fonts/font9.fntdata"/><Relationship Id="rId63" Type="http://schemas.openxmlformats.org/officeDocument/2006/relationships/font" Target="fonts/font17.fntdata"/><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7.fntdata"/><Relationship Id="rId58" Type="http://schemas.openxmlformats.org/officeDocument/2006/relationships/font" Target="fonts/font12.fntdata"/><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15.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2.fntdata"/><Relationship Id="rId56" Type="http://schemas.openxmlformats.org/officeDocument/2006/relationships/font" Target="fonts/font10.fntdata"/><Relationship Id="rId64" Type="http://schemas.openxmlformats.org/officeDocument/2006/relationships/font" Target="fonts/font18.fntdata"/><Relationship Id="rId8" Type="http://schemas.openxmlformats.org/officeDocument/2006/relationships/slide" Target="slides/slide7.xml"/><Relationship Id="rId51" Type="http://schemas.openxmlformats.org/officeDocument/2006/relationships/font" Target="fonts/font5.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59" Type="http://schemas.openxmlformats.org/officeDocument/2006/relationships/font" Target="fonts/font13.fntdata"/><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8.fntdata"/><Relationship Id="rId62"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3.fntdata"/><Relationship Id="rId57" Type="http://schemas.openxmlformats.org/officeDocument/2006/relationships/font" Target="fonts/font11.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6.fntdata"/><Relationship Id="rId60" Type="http://schemas.openxmlformats.org/officeDocument/2006/relationships/font" Target="fonts/font14.fntdata"/><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2181518-07A6-C440-B2E9-C1EA0BFC693C}" type="doc">
      <dgm:prSet loTypeId="urn:microsoft.com/office/officeart/2005/8/layout/hierarchy2" loCatId="" qsTypeId="urn:microsoft.com/office/officeart/2005/8/quickstyle/simple4" qsCatId="simple" csTypeId="urn:microsoft.com/office/officeart/2005/8/colors/accent0_3" csCatId="mainScheme" phldr="1"/>
      <dgm:spPr/>
      <dgm:t>
        <a:bodyPr/>
        <a:lstStyle/>
        <a:p>
          <a:endParaRPr lang="zh-CN" altLang="en-US"/>
        </a:p>
      </dgm:t>
    </dgm:pt>
    <dgm:pt modelId="{CC66E361-AA28-7241-B0D1-B7B6C384489B}">
      <dgm:prSet phldrT="[文本]"/>
      <dgm:spPr/>
      <dgm:t>
        <a:bodyPr/>
        <a:lstStyle/>
        <a:p>
          <a:r>
            <a:rPr lang="en-US" altLang="zh-CN" dirty="0">
              <a:solidFill>
                <a:sysClr val="windowText" lastClr="000000"/>
              </a:solidFill>
            </a:rPr>
            <a:t>POWs</a:t>
          </a:r>
          <a:endParaRPr lang="zh-CN" altLang="en-US" dirty="0">
            <a:solidFill>
              <a:sysClr val="windowText" lastClr="000000"/>
            </a:solidFill>
          </a:endParaRPr>
        </a:p>
      </dgm:t>
    </dgm:pt>
    <dgm:pt modelId="{57351903-4AD1-5E44-BBA3-AAE874E59C4D}" type="parTrans" cxnId="{246756E0-E765-904D-B9A3-22A3E0F325CD}">
      <dgm:prSet/>
      <dgm:spPr/>
      <dgm:t>
        <a:bodyPr/>
        <a:lstStyle/>
        <a:p>
          <a:endParaRPr lang="zh-CN" altLang="en-US"/>
        </a:p>
      </dgm:t>
    </dgm:pt>
    <dgm:pt modelId="{1C5E0D79-97CF-1442-B542-53BD626ABB9A}" type="sibTrans" cxnId="{246756E0-E765-904D-B9A3-22A3E0F325CD}">
      <dgm:prSet/>
      <dgm:spPr/>
      <dgm:t>
        <a:bodyPr/>
        <a:lstStyle/>
        <a:p>
          <a:endParaRPr lang="zh-CN" altLang="en-US"/>
        </a:p>
      </dgm:t>
    </dgm:pt>
    <dgm:pt modelId="{7966D421-D0D6-724A-8CBA-D6155FE0B727}">
      <dgm:prSet phldrT="[文本]"/>
      <dgm:spPr/>
      <dgm:t>
        <a:bodyPr/>
        <a:lstStyle/>
        <a:p>
          <a:r>
            <a:rPr lang="en-US" altLang="zh-CN" dirty="0">
              <a:solidFill>
                <a:sysClr val="windowText" lastClr="000000"/>
              </a:solidFill>
            </a:rPr>
            <a:t>Indirectly</a:t>
          </a:r>
          <a:r>
            <a:rPr lang="en-US" altLang="zh-CN" dirty="0"/>
            <a:t> </a:t>
          </a:r>
          <a:r>
            <a:rPr lang="en-US" altLang="zh-CN" dirty="0">
              <a:solidFill>
                <a:sysClr val="windowText" lastClr="000000"/>
              </a:solidFill>
            </a:rPr>
            <a:t>repatriated</a:t>
          </a:r>
          <a:endParaRPr lang="zh-CN" altLang="en-US" dirty="0">
            <a:solidFill>
              <a:sysClr val="windowText" lastClr="000000"/>
            </a:solidFill>
          </a:endParaRPr>
        </a:p>
      </dgm:t>
    </dgm:pt>
    <dgm:pt modelId="{DA75AA79-69BF-584B-B990-B452864D1C7D}" type="parTrans" cxnId="{8088AE6E-FDAD-0148-9B35-1DF76B2BD1CA}">
      <dgm:prSet/>
      <dgm:spPr/>
      <dgm:t>
        <a:bodyPr/>
        <a:lstStyle/>
        <a:p>
          <a:endParaRPr lang="zh-CN" altLang="en-US"/>
        </a:p>
      </dgm:t>
    </dgm:pt>
    <dgm:pt modelId="{6BB390AF-99D8-C641-8326-A0BBD766C8FD}" type="sibTrans" cxnId="{8088AE6E-FDAD-0148-9B35-1DF76B2BD1CA}">
      <dgm:prSet/>
      <dgm:spPr/>
      <dgm:t>
        <a:bodyPr/>
        <a:lstStyle/>
        <a:p>
          <a:endParaRPr lang="zh-CN" altLang="en-US"/>
        </a:p>
      </dgm:t>
    </dgm:pt>
    <dgm:pt modelId="{29417087-EB18-C449-83E0-E46E9C1A71AA}">
      <dgm:prSet phldrT="[文本]"/>
      <dgm:spPr/>
      <dgm:t>
        <a:bodyPr/>
        <a:lstStyle/>
        <a:p>
          <a:r>
            <a:rPr lang="en-US" altLang="zh-CN" dirty="0">
              <a:solidFill>
                <a:sysClr val="windowText" lastClr="000000"/>
              </a:solidFill>
            </a:rPr>
            <a:t>Custody of a repatriation committee of neutral countries</a:t>
          </a:r>
          <a:endParaRPr lang="zh-CN" altLang="en-US" dirty="0">
            <a:solidFill>
              <a:sysClr val="windowText" lastClr="000000"/>
            </a:solidFill>
          </a:endParaRPr>
        </a:p>
      </dgm:t>
    </dgm:pt>
    <dgm:pt modelId="{D8E390A2-1E44-A94E-9E92-3FEA0477DF6D}" type="parTrans" cxnId="{84A06DA8-E7CD-3E4A-A8FE-B75FFC6BE5A4}">
      <dgm:prSet/>
      <dgm:spPr/>
      <dgm:t>
        <a:bodyPr/>
        <a:lstStyle/>
        <a:p>
          <a:endParaRPr lang="zh-CN" altLang="en-US"/>
        </a:p>
      </dgm:t>
    </dgm:pt>
    <dgm:pt modelId="{CFF36F2A-E867-2447-8E96-BF3F28F699AA}" type="sibTrans" cxnId="{84A06DA8-E7CD-3E4A-A8FE-B75FFC6BE5A4}">
      <dgm:prSet/>
      <dgm:spPr/>
      <dgm:t>
        <a:bodyPr/>
        <a:lstStyle/>
        <a:p>
          <a:endParaRPr lang="zh-CN" altLang="en-US"/>
        </a:p>
      </dgm:t>
    </dgm:pt>
    <dgm:pt modelId="{1398DF2A-B42A-FF42-A1BC-27DCD42955D4}">
      <dgm:prSet phldrT="[文本]"/>
      <dgm:spPr/>
      <dgm:t>
        <a:bodyPr/>
        <a:lstStyle/>
        <a:p>
          <a:r>
            <a:rPr lang="en-US" altLang="zh-CN" dirty="0">
              <a:solidFill>
                <a:sysClr val="windowText" lastClr="000000"/>
              </a:solidFill>
            </a:rPr>
            <a:t>Directly repatriated</a:t>
          </a:r>
          <a:endParaRPr lang="zh-CN" altLang="en-US" dirty="0">
            <a:solidFill>
              <a:sysClr val="windowText" lastClr="000000"/>
            </a:solidFill>
          </a:endParaRPr>
        </a:p>
      </dgm:t>
    </dgm:pt>
    <dgm:pt modelId="{9F2A96ED-934A-0A4A-A7EC-330003657AAD}" type="parTrans" cxnId="{042629A8-2732-0E41-900F-326225A60FD6}">
      <dgm:prSet/>
      <dgm:spPr/>
      <dgm:t>
        <a:bodyPr/>
        <a:lstStyle/>
        <a:p>
          <a:endParaRPr lang="zh-CN" altLang="en-US"/>
        </a:p>
      </dgm:t>
    </dgm:pt>
    <dgm:pt modelId="{9AC58390-597A-6144-9D04-D20B8F4745EC}" type="sibTrans" cxnId="{042629A8-2732-0E41-900F-326225A60FD6}">
      <dgm:prSet/>
      <dgm:spPr/>
      <dgm:t>
        <a:bodyPr/>
        <a:lstStyle/>
        <a:p>
          <a:endParaRPr lang="zh-CN" altLang="en-US"/>
        </a:p>
      </dgm:t>
    </dgm:pt>
    <dgm:pt modelId="{FC16A365-706E-D14F-AEAF-1A928B438A12}">
      <dgm:prSet/>
      <dgm:spPr/>
      <dgm:t>
        <a:bodyPr/>
        <a:lstStyle/>
        <a:p>
          <a:r>
            <a:rPr lang="en-US" altLang="zh-CN" dirty="0">
              <a:solidFill>
                <a:sysClr val="windowText" lastClr="000000"/>
              </a:solidFill>
            </a:rPr>
            <a:t>Settled, Repatriated within 90 days</a:t>
          </a:r>
          <a:endParaRPr lang="zh-CN" altLang="en-US" dirty="0">
            <a:solidFill>
              <a:sysClr val="windowText" lastClr="000000"/>
            </a:solidFill>
          </a:endParaRPr>
        </a:p>
      </dgm:t>
    </dgm:pt>
    <dgm:pt modelId="{CD3E75A4-D69E-884E-AA21-8C4FBA473F66}" type="parTrans" cxnId="{7DDA21C7-7C5B-8049-9AA8-CE7BA039872A}">
      <dgm:prSet/>
      <dgm:spPr/>
      <dgm:t>
        <a:bodyPr/>
        <a:lstStyle/>
        <a:p>
          <a:endParaRPr lang="zh-CN" altLang="en-US"/>
        </a:p>
      </dgm:t>
    </dgm:pt>
    <dgm:pt modelId="{00261621-D14B-C041-9B66-08582AD1BFA4}" type="sibTrans" cxnId="{7DDA21C7-7C5B-8049-9AA8-CE7BA039872A}">
      <dgm:prSet/>
      <dgm:spPr/>
      <dgm:t>
        <a:bodyPr/>
        <a:lstStyle/>
        <a:p>
          <a:endParaRPr lang="zh-CN" altLang="en-US"/>
        </a:p>
      </dgm:t>
    </dgm:pt>
    <dgm:pt modelId="{AD3277B0-9FFF-4C47-A87D-54E7078A5792}">
      <dgm:prSet/>
      <dgm:spPr/>
      <dgm:t>
        <a:bodyPr/>
        <a:lstStyle/>
        <a:p>
          <a:r>
            <a:rPr lang="en-US" altLang="zh-CN" dirty="0">
              <a:solidFill>
                <a:sysClr val="windowText" lastClr="000000"/>
              </a:solidFill>
            </a:rPr>
            <a:t>Not settled, </a:t>
          </a:r>
          <a:endParaRPr lang="zh-CN" altLang="en-US" dirty="0">
            <a:solidFill>
              <a:sysClr val="windowText" lastClr="000000"/>
            </a:solidFill>
          </a:endParaRPr>
        </a:p>
      </dgm:t>
    </dgm:pt>
    <dgm:pt modelId="{970CA990-11B8-FD44-8BF1-8D34D901A483}" type="parTrans" cxnId="{EB53B902-89A8-C740-9670-CE99E86D294D}">
      <dgm:prSet/>
      <dgm:spPr/>
      <dgm:t>
        <a:bodyPr/>
        <a:lstStyle/>
        <a:p>
          <a:endParaRPr lang="zh-CN" altLang="en-US"/>
        </a:p>
      </dgm:t>
    </dgm:pt>
    <dgm:pt modelId="{986E12C6-E963-1A4B-BCA3-FC3FC0EF3F87}" type="sibTrans" cxnId="{EB53B902-89A8-C740-9670-CE99E86D294D}">
      <dgm:prSet/>
      <dgm:spPr/>
      <dgm:t>
        <a:bodyPr/>
        <a:lstStyle/>
        <a:p>
          <a:endParaRPr lang="zh-CN" altLang="en-US"/>
        </a:p>
      </dgm:t>
    </dgm:pt>
    <dgm:pt modelId="{F86D1169-F7D7-2E42-933C-3710A073A4CA}">
      <dgm:prSet/>
      <dgm:spPr/>
      <dgm:t>
        <a:bodyPr/>
        <a:lstStyle/>
        <a:p>
          <a:r>
            <a:rPr lang="en-US" altLang="zh-CN" dirty="0">
              <a:solidFill>
                <a:sysClr val="windowText" lastClr="000000"/>
              </a:solidFill>
            </a:rPr>
            <a:t>Political conference for settlement within 30 days</a:t>
          </a:r>
          <a:endParaRPr lang="zh-CN" altLang="en-US" dirty="0">
            <a:solidFill>
              <a:sysClr val="windowText" lastClr="000000"/>
            </a:solidFill>
          </a:endParaRPr>
        </a:p>
      </dgm:t>
    </dgm:pt>
    <dgm:pt modelId="{73A6D67F-8F4F-294A-B7B5-90E59D4405D0}" type="parTrans" cxnId="{D612F1A5-99D6-094A-B7AA-5BCA8A95D8F8}">
      <dgm:prSet/>
      <dgm:spPr/>
      <dgm:t>
        <a:bodyPr/>
        <a:lstStyle/>
        <a:p>
          <a:endParaRPr lang="zh-CN" altLang="en-US"/>
        </a:p>
      </dgm:t>
    </dgm:pt>
    <dgm:pt modelId="{AFD4AF20-1CF1-D944-9A2D-B96D93C4C126}" type="sibTrans" cxnId="{D612F1A5-99D6-094A-B7AA-5BCA8A95D8F8}">
      <dgm:prSet/>
      <dgm:spPr/>
      <dgm:t>
        <a:bodyPr/>
        <a:lstStyle/>
        <a:p>
          <a:endParaRPr lang="zh-CN" altLang="en-US"/>
        </a:p>
      </dgm:t>
    </dgm:pt>
    <dgm:pt modelId="{6C86991F-26DB-B84F-9B03-EB8D6FE362E5}">
      <dgm:prSet/>
      <dgm:spPr/>
      <dgm:t>
        <a:bodyPr/>
        <a:lstStyle/>
        <a:p>
          <a:r>
            <a:rPr lang="en-US" altLang="zh-CN" dirty="0">
              <a:solidFill>
                <a:sysClr val="windowText" lastClr="000000"/>
              </a:solidFill>
            </a:rPr>
            <a:t>settled</a:t>
          </a:r>
          <a:endParaRPr lang="zh-CN" altLang="en-US" dirty="0">
            <a:solidFill>
              <a:sysClr val="windowText" lastClr="000000"/>
            </a:solidFill>
          </a:endParaRPr>
        </a:p>
      </dgm:t>
    </dgm:pt>
    <dgm:pt modelId="{077A990B-093E-164B-B001-3FEDBA2A5100}" type="parTrans" cxnId="{D9910664-F230-D94A-8E15-CA63AE1D4475}">
      <dgm:prSet/>
      <dgm:spPr/>
      <dgm:t>
        <a:bodyPr/>
        <a:lstStyle/>
        <a:p>
          <a:endParaRPr lang="zh-CN" altLang="en-US"/>
        </a:p>
      </dgm:t>
    </dgm:pt>
    <dgm:pt modelId="{118CAC57-0B02-F241-82FC-486E946C71B1}" type="sibTrans" cxnId="{D9910664-F230-D94A-8E15-CA63AE1D4475}">
      <dgm:prSet/>
      <dgm:spPr/>
      <dgm:t>
        <a:bodyPr/>
        <a:lstStyle/>
        <a:p>
          <a:endParaRPr lang="zh-CN" altLang="en-US"/>
        </a:p>
      </dgm:t>
    </dgm:pt>
    <dgm:pt modelId="{3E11F92C-742F-F54B-A074-56078582F115}">
      <dgm:prSet/>
      <dgm:spPr/>
      <dgm:t>
        <a:bodyPr/>
        <a:lstStyle/>
        <a:p>
          <a:r>
            <a:rPr lang="en-US" altLang="zh-CN" dirty="0">
              <a:solidFill>
                <a:sysClr val="windowText" lastClr="000000"/>
              </a:solidFill>
            </a:rPr>
            <a:t>Not settled, removal of POW status</a:t>
          </a:r>
          <a:endParaRPr lang="zh-CN" altLang="en-US" dirty="0">
            <a:solidFill>
              <a:sysClr val="windowText" lastClr="000000"/>
            </a:solidFill>
          </a:endParaRPr>
        </a:p>
      </dgm:t>
    </dgm:pt>
    <dgm:pt modelId="{336B035D-C2EA-DE49-9F25-2028BB1A3671}" type="parTrans" cxnId="{090D1540-B3AD-054C-A3C4-F529775D0FC0}">
      <dgm:prSet/>
      <dgm:spPr/>
      <dgm:t>
        <a:bodyPr/>
        <a:lstStyle/>
        <a:p>
          <a:endParaRPr lang="zh-CN" altLang="en-US"/>
        </a:p>
      </dgm:t>
    </dgm:pt>
    <dgm:pt modelId="{C0B94699-7A17-1742-A86D-ADCDF3E71299}" type="sibTrans" cxnId="{090D1540-B3AD-054C-A3C4-F529775D0FC0}">
      <dgm:prSet/>
      <dgm:spPr/>
      <dgm:t>
        <a:bodyPr/>
        <a:lstStyle/>
        <a:p>
          <a:endParaRPr lang="zh-CN" altLang="en-US"/>
        </a:p>
      </dgm:t>
    </dgm:pt>
    <dgm:pt modelId="{93F39531-62A8-6E42-ACAF-CB91C125C25B}" type="pres">
      <dgm:prSet presAssocID="{52181518-07A6-C440-B2E9-C1EA0BFC693C}" presName="diagram" presStyleCnt="0">
        <dgm:presLayoutVars>
          <dgm:chPref val="1"/>
          <dgm:dir/>
          <dgm:animOne val="branch"/>
          <dgm:animLvl val="lvl"/>
          <dgm:resizeHandles val="exact"/>
        </dgm:presLayoutVars>
      </dgm:prSet>
      <dgm:spPr/>
    </dgm:pt>
    <dgm:pt modelId="{2D47B904-79E7-D949-9F22-F509DD923110}" type="pres">
      <dgm:prSet presAssocID="{CC66E361-AA28-7241-B0D1-B7B6C384489B}" presName="root1" presStyleCnt="0"/>
      <dgm:spPr/>
    </dgm:pt>
    <dgm:pt modelId="{C6D61E1C-79C0-5C41-9DBC-A7BA4CA23F86}" type="pres">
      <dgm:prSet presAssocID="{CC66E361-AA28-7241-B0D1-B7B6C384489B}" presName="LevelOneTextNode" presStyleLbl="node0" presStyleIdx="0" presStyleCnt="1">
        <dgm:presLayoutVars>
          <dgm:chPref val="3"/>
        </dgm:presLayoutVars>
      </dgm:prSet>
      <dgm:spPr/>
    </dgm:pt>
    <dgm:pt modelId="{4E1CBA4F-CD81-7242-9567-D61990DB026A}" type="pres">
      <dgm:prSet presAssocID="{CC66E361-AA28-7241-B0D1-B7B6C384489B}" presName="level2hierChild" presStyleCnt="0"/>
      <dgm:spPr/>
    </dgm:pt>
    <dgm:pt modelId="{8CDC69AB-74BA-6A4E-8723-D4C312286998}" type="pres">
      <dgm:prSet presAssocID="{DA75AA79-69BF-584B-B990-B452864D1C7D}" presName="conn2-1" presStyleLbl="parChTrans1D2" presStyleIdx="0" presStyleCnt="2"/>
      <dgm:spPr/>
    </dgm:pt>
    <dgm:pt modelId="{7C9A9E61-3EDC-3942-8F78-65B082F9C2FC}" type="pres">
      <dgm:prSet presAssocID="{DA75AA79-69BF-584B-B990-B452864D1C7D}" presName="connTx" presStyleLbl="parChTrans1D2" presStyleIdx="0" presStyleCnt="2"/>
      <dgm:spPr/>
    </dgm:pt>
    <dgm:pt modelId="{CD046401-4AC4-F745-8016-0D2B61BDE159}" type="pres">
      <dgm:prSet presAssocID="{7966D421-D0D6-724A-8CBA-D6155FE0B727}" presName="root2" presStyleCnt="0"/>
      <dgm:spPr/>
    </dgm:pt>
    <dgm:pt modelId="{994400D1-0FC9-E644-B7AB-773456405A98}" type="pres">
      <dgm:prSet presAssocID="{7966D421-D0D6-724A-8CBA-D6155FE0B727}" presName="LevelTwoTextNode" presStyleLbl="node2" presStyleIdx="0" presStyleCnt="2">
        <dgm:presLayoutVars>
          <dgm:chPref val="3"/>
        </dgm:presLayoutVars>
      </dgm:prSet>
      <dgm:spPr/>
    </dgm:pt>
    <dgm:pt modelId="{9D7BFDDE-2857-504A-93FE-A5390906D602}" type="pres">
      <dgm:prSet presAssocID="{7966D421-D0D6-724A-8CBA-D6155FE0B727}" presName="level3hierChild" presStyleCnt="0"/>
      <dgm:spPr/>
    </dgm:pt>
    <dgm:pt modelId="{37AF8FD4-D128-AD4F-811D-8F5EA9C2E67D}" type="pres">
      <dgm:prSet presAssocID="{D8E390A2-1E44-A94E-9E92-3FEA0477DF6D}" presName="conn2-1" presStyleLbl="parChTrans1D3" presStyleIdx="0" presStyleCnt="1"/>
      <dgm:spPr/>
    </dgm:pt>
    <dgm:pt modelId="{6781A4EA-43A1-7F42-8C5F-12C95C99E502}" type="pres">
      <dgm:prSet presAssocID="{D8E390A2-1E44-A94E-9E92-3FEA0477DF6D}" presName="connTx" presStyleLbl="parChTrans1D3" presStyleIdx="0" presStyleCnt="1"/>
      <dgm:spPr/>
    </dgm:pt>
    <dgm:pt modelId="{E068DE3E-C0C8-6E42-85B6-61AB9FBCE881}" type="pres">
      <dgm:prSet presAssocID="{29417087-EB18-C449-83E0-E46E9C1A71AA}" presName="root2" presStyleCnt="0"/>
      <dgm:spPr/>
    </dgm:pt>
    <dgm:pt modelId="{00F4846F-91FC-C74E-AFA2-B92B8DEAB1AA}" type="pres">
      <dgm:prSet presAssocID="{29417087-EB18-C449-83E0-E46E9C1A71AA}" presName="LevelTwoTextNode" presStyleLbl="node3" presStyleIdx="0" presStyleCnt="1">
        <dgm:presLayoutVars>
          <dgm:chPref val="3"/>
        </dgm:presLayoutVars>
      </dgm:prSet>
      <dgm:spPr/>
    </dgm:pt>
    <dgm:pt modelId="{10234DCA-A582-4940-A459-2620DCB8EA23}" type="pres">
      <dgm:prSet presAssocID="{29417087-EB18-C449-83E0-E46E9C1A71AA}" presName="level3hierChild" presStyleCnt="0"/>
      <dgm:spPr/>
    </dgm:pt>
    <dgm:pt modelId="{3C403861-AFF8-7449-9D5B-EDD98B79E719}" type="pres">
      <dgm:prSet presAssocID="{CD3E75A4-D69E-884E-AA21-8C4FBA473F66}" presName="conn2-1" presStyleLbl="parChTrans1D4" presStyleIdx="0" presStyleCnt="5"/>
      <dgm:spPr/>
    </dgm:pt>
    <dgm:pt modelId="{3DC605DF-0696-464D-99ED-3371B937C441}" type="pres">
      <dgm:prSet presAssocID="{CD3E75A4-D69E-884E-AA21-8C4FBA473F66}" presName="connTx" presStyleLbl="parChTrans1D4" presStyleIdx="0" presStyleCnt="5"/>
      <dgm:spPr/>
    </dgm:pt>
    <dgm:pt modelId="{EBB51D15-99E1-0542-AC93-FB1B88340FA4}" type="pres">
      <dgm:prSet presAssocID="{FC16A365-706E-D14F-AEAF-1A928B438A12}" presName="root2" presStyleCnt="0"/>
      <dgm:spPr/>
    </dgm:pt>
    <dgm:pt modelId="{C6720B0B-E042-BD46-B8AF-28338EBC5DC1}" type="pres">
      <dgm:prSet presAssocID="{FC16A365-706E-D14F-AEAF-1A928B438A12}" presName="LevelTwoTextNode" presStyleLbl="node4" presStyleIdx="0" presStyleCnt="5">
        <dgm:presLayoutVars>
          <dgm:chPref val="3"/>
        </dgm:presLayoutVars>
      </dgm:prSet>
      <dgm:spPr/>
    </dgm:pt>
    <dgm:pt modelId="{9ECBAC96-2AAE-EC44-A99D-BB61D3EBE0C3}" type="pres">
      <dgm:prSet presAssocID="{FC16A365-706E-D14F-AEAF-1A928B438A12}" presName="level3hierChild" presStyleCnt="0"/>
      <dgm:spPr/>
    </dgm:pt>
    <dgm:pt modelId="{B3A9C423-65CE-444B-8C1E-067768D40778}" type="pres">
      <dgm:prSet presAssocID="{970CA990-11B8-FD44-8BF1-8D34D901A483}" presName="conn2-1" presStyleLbl="parChTrans1D4" presStyleIdx="1" presStyleCnt="5"/>
      <dgm:spPr/>
    </dgm:pt>
    <dgm:pt modelId="{B494366D-8D04-7243-8E06-A08A38E4DCEA}" type="pres">
      <dgm:prSet presAssocID="{970CA990-11B8-FD44-8BF1-8D34D901A483}" presName="connTx" presStyleLbl="parChTrans1D4" presStyleIdx="1" presStyleCnt="5"/>
      <dgm:spPr/>
    </dgm:pt>
    <dgm:pt modelId="{1F16D846-5C56-A44B-85B7-2FF370553ECA}" type="pres">
      <dgm:prSet presAssocID="{AD3277B0-9FFF-4C47-A87D-54E7078A5792}" presName="root2" presStyleCnt="0"/>
      <dgm:spPr/>
    </dgm:pt>
    <dgm:pt modelId="{337F8E36-D099-3649-BF8D-D59DBECBE424}" type="pres">
      <dgm:prSet presAssocID="{AD3277B0-9FFF-4C47-A87D-54E7078A5792}" presName="LevelTwoTextNode" presStyleLbl="node4" presStyleIdx="1" presStyleCnt="5">
        <dgm:presLayoutVars>
          <dgm:chPref val="3"/>
        </dgm:presLayoutVars>
      </dgm:prSet>
      <dgm:spPr/>
    </dgm:pt>
    <dgm:pt modelId="{61F13D34-3F8E-AB4A-8243-5A7FE46685F0}" type="pres">
      <dgm:prSet presAssocID="{AD3277B0-9FFF-4C47-A87D-54E7078A5792}" presName="level3hierChild" presStyleCnt="0"/>
      <dgm:spPr/>
    </dgm:pt>
    <dgm:pt modelId="{DC8DDF5B-B370-9B4E-8668-F483BF0B5BA1}" type="pres">
      <dgm:prSet presAssocID="{73A6D67F-8F4F-294A-B7B5-90E59D4405D0}" presName="conn2-1" presStyleLbl="parChTrans1D4" presStyleIdx="2" presStyleCnt="5"/>
      <dgm:spPr/>
    </dgm:pt>
    <dgm:pt modelId="{C7B764BE-D938-C844-8FF4-ED73B5051D40}" type="pres">
      <dgm:prSet presAssocID="{73A6D67F-8F4F-294A-B7B5-90E59D4405D0}" presName="connTx" presStyleLbl="parChTrans1D4" presStyleIdx="2" presStyleCnt="5"/>
      <dgm:spPr/>
    </dgm:pt>
    <dgm:pt modelId="{6D1A42F6-D2C4-D14B-A52B-C2C0B9276C2A}" type="pres">
      <dgm:prSet presAssocID="{F86D1169-F7D7-2E42-933C-3710A073A4CA}" presName="root2" presStyleCnt="0"/>
      <dgm:spPr/>
    </dgm:pt>
    <dgm:pt modelId="{16F94912-FB1A-9F45-9197-0439E6F99397}" type="pres">
      <dgm:prSet presAssocID="{F86D1169-F7D7-2E42-933C-3710A073A4CA}" presName="LevelTwoTextNode" presStyleLbl="node4" presStyleIdx="2" presStyleCnt="5">
        <dgm:presLayoutVars>
          <dgm:chPref val="3"/>
        </dgm:presLayoutVars>
      </dgm:prSet>
      <dgm:spPr/>
    </dgm:pt>
    <dgm:pt modelId="{C4715E5B-3464-004B-8D7A-9ACE2D563B68}" type="pres">
      <dgm:prSet presAssocID="{F86D1169-F7D7-2E42-933C-3710A073A4CA}" presName="level3hierChild" presStyleCnt="0"/>
      <dgm:spPr/>
    </dgm:pt>
    <dgm:pt modelId="{9C84DB69-E70F-C742-8C16-77D097A3365C}" type="pres">
      <dgm:prSet presAssocID="{077A990B-093E-164B-B001-3FEDBA2A5100}" presName="conn2-1" presStyleLbl="parChTrans1D4" presStyleIdx="3" presStyleCnt="5"/>
      <dgm:spPr/>
    </dgm:pt>
    <dgm:pt modelId="{7284F5B9-8D24-A948-80A0-48CD3827CA38}" type="pres">
      <dgm:prSet presAssocID="{077A990B-093E-164B-B001-3FEDBA2A5100}" presName="connTx" presStyleLbl="parChTrans1D4" presStyleIdx="3" presStyleCnt="5"/>
      <dgm:spPr/>
    </dgm:pt>
    <dgm:pt modelId="{75411E1C-2D43-4C49-A6F6-CEBEAB1ED3B9}" type="pres">
      <dgm:prSet presAssocID="{6C86991F-26DB-B84F-9B03-EB8D6FE362E5}" presName="root2" presStyleCnt="0"/>
      <dgm:spPr/>
    </dgm:pt>
    <dgm:pt modelId="{8693A918-9F6D-9046-9E71-309A218B65B0}" type="pres">
      <dgm:prSet presAssocID="{6C86991F-26DB-B84F-9B03-EB8D6FE362E5}" presName="LevelTwoTextNode" presStyleLbl="node4" presStyleIdx="3" presStyleCnt="5">
        <dgm:presLayoutVars>
          <dgm:chPref val="3"/>
        </dgm:presLayoutVars>
      </dgm:prSet>
      <dgm:spPr/>
    </dgm:pt>
    <dgm:pt modelId="{CB33FD44-FE82-3242-B604-7156637F6FD0}" type="pres">
      <dgm:prSet presAssocID="{6C86991F-26DB-B84F-9B03-EB8D6FE362E5}" presName="level3hierChild" presStyleCnt="0"/>
      <dgm:spPr/>
    </dgm:pt>
    <dgm:pt modelId="{2E9E47CB-DACC-2143-A3A9-96FA46A39E29}" type="pres">
      <dgm:prSet presAssocID="{336B035D-C2EA-DE49-9F25-2028BB1A3671}" presName="conn2-1" presStyleLbl="parChTrans1D4" presStyleIdx="4" presStyleCnt="5"/>
      <dgm:spPr/>
    </dgm:pt>
    <dgm:pt modelId="{393FAA10-165E-A648-9BA4-24A0F5452E38}" type="pres">
      <dgm:prSet presAssocID="{336B035D-C2EA-DE49-9F25-2028BB1A3671}" presName="connTx" presStyleLbl="parChTrans1D4" presStyleIdx="4" presStyleCnt="5"/>
      <dgm:spPr/>
    </dgm:pt>
    <dgm:pt modelId="{8ED71F7A-A289-F845-BB44-E5FC3BF814F6}" type="pres">
      <dgm:prSet presAssocID="{3E11F92C-742F-F54B-A074-56078582F115}" presName="root2" presStyleCnt="0"/>
      <dgm:spPr/>
    </dgm:pt>
    <dgm:pt modelId="{C391A346-18DA-0D42-8F91-8512BFAA39A2}" type="pres">
      <dgm:prSet presAssocID="{3E11F92C-742F-F54B-A074-56078582F115}" presName="LevelTwoTextNode" presStyleLbl="node4" presStyleIdx="4" presStyleCnt="5">
        <dgm:presLayoutVars>
          <dgm:chPref val="3"/>
        </dgm:presLayoutVars>
      </dgm:prSet>
      <dgm:spPr/>
    </dgm:pt>
    <dgm:pt modelId="{8562DAE2-AB1C-224C-B4A6-A6E72D52535F}" type="pres">
      <dgm:prSet presAssocID="{3E11F92C-742F-F54B-A074-56078582F115}" presName="level3hierChild" presStyleCnt="0"/>
      <dgm:spPr/>
    </dgm:pt>
    <dgm:pt modelId="{AEE83DD5-E688-DD40-AF9B-34640DE9CBD8}" type="pres">
      <dgm:prSet presAssocID="{9F2A96ED-934A-0A4A-A7EC-330003657AAD}" presName="conn2-1" presStyleLbl="parChTrans1D2" presStyleIdx="1" presStyleCnt="2"/>
      <dgm:spPr/>
    </dgm:pt>
    <dgm:pt modelId="{294DE176-1A04-CC49-80AC-28F0AC5C5393}" type="pres">
      <dgm:prSet presAssocID="{9F2A96ED-934A-0A4A-A7EC-330003657AAD}" presName="connTx" presStyleLbl="parChTrans1D2" presStyleIdx="1" presStyleCnt="2"/>
      <dgm:spPr/>
    </dgm:pt>
    <dgm:pt modelId="{C4B1C12F-AF9B-6748-B928-A776CCCD9CF7}" type="pres">
      <dgm:prSet presAssocID="{1398DF2A-B42A-FF42-A1BC-27DCD42955D4}" presName="root2" presStyleCnt="0"/>
      <dgm:spPr/>
    </dgm:pt>
    <dgm:pt modelId="{566814FF-420B-9A40-BB78-04EA7003EA83}" type="pres">
      <dgm:prSet presAssocID="{1398DF2A-B42A-FF42-A1BC-27DCD42955D4}" presName="LevelTwoTextNode" presStyleLbl="node2" presStyleIdx="1" presStyleCnt="2">
        <dgm:presLayoutVars>
          <dgm:chPref val="3"/>
        </dgm:presLayoutVars>
      </dgm:prSet>
      <dgm:spPr/>
    </dgm:pt>
    <dgm:pt modelId="{046D849A-FD8E-E147-9F34-8DE6A3AFFB65}" type="pres">
      <dgm:prSet presAssocID="{1398DF2A-B42A-FF42-A1BC-27DCD42955D4}" presName="level3hierChild" presStyleCnt="0"/>
      <dgm:spPr/>
    </dgm:pt>
  </dgm:ptLst>
  <dgm:cxnLst>
    <dgm:cxn modelId="{599F4E01-1796-204B-9A9B-E521EFC7B655}" type="presOf" srcId="{970CA990-11B8-FD44-8BF1-8D34D901A483}" destId="{B3A9C423-65CE-444B-8C1E-067768D40778}" srcOrd="0" destOrd="0" presId="urn:microsoft.com/office/officeart/2005/8/layout/hierarchy2"/>
    <dgm:cxn modelId="{EB53B902-89A8-C740-9670-CE99E86D294D}" srcId="{29417087-EB18-C449-83E0-E46E9C1A71AA}" destId="{AD3277B0-9FFF-4C47-A87D-54E7078A5792}" srcOrd="1" destOrd="0" parTransId="{970CA990-11B8-FD44-8BF1-8D34D901A483}" sibTransId="{986E12C6-E963-1A4B-BCA3-FC3FC0EF3F87}"/>
    <dgm:cxn modelId="{E047EE02-F42D-AA41-8063-7A23992AAD9E}" type="presOf" srcId="{077A990B-093E-164B-B001-3FEDBA2A5100}" destId="{9C84DB69-E70F-C742-8C16-77D097A3365C}" srcOrd="0" destOrd="0" presId="urn:microsoft.com/office/officeart/2005/8/layout/hierarchy2"/>
    <dgm:cxn modelId="{F9A2050F-33B0-354E-9857-D8278A35B824}" type="presOf" srcId="{F86D1169-F7D7-2E42-933C-3710A073A4CA}" destId="{16F94912-FB1A-9F45-9197-0439E6F99397}" srcOrd="0" destOrd="0" presId="urn:microsoft.com/office/officeart/2005/8/layout/hierarchy2"/>
    <dgm:cxn modelId="{090D1540-B3AD-054C-A3C4-F529775D0FC0}" srcId="{F86D1169-F7D7-2E42-933C-3710A073A4CA}" destId="{3E11F92C-742F-F54B-A074-56078582F115}" srcOrd="1" destOrd="0" parTransId="{336B035D-C2EA-DE49-9F25-2028BB1A3671}" sibTransId="{C0B94699-7A17-1742-A86D-ADCDF3E71299}"/>
    <dgm:cxn modelId="{4B195245-7F30-4F40-B015-BEE980917979}" type="presOf" srcId="{336B035D-C2EA-DE49-9F25-2028BB1A3671}" destId="{393FAA10-165E-A648-9BA4-24A0F5452E38}" srcOrd="1" destOrd="0" presId="urn:microsoft.com/office/officeart/2005/8/layout/hierarchy2"/>
    <dgm:cxn modelId="{2F732B4F-29CB-6A45-8A6E-C4170561D640}" type="presOf" srcId="{73A6D67F-8F4F-294A-B7B5-90E59D4405D0}" destId="{C7B764BE-D938-C844-8FF4-ED73B5051D40}" srcOrd="1" destOrd="0" presId="urn:microsoft.com/office/officeart/2005/8/layout/hierarchy2"/>
    <dgm:cxn modelId="{933AA953-89A9-8244-8E55-EFC284E3DBB6}" type="presOf" srcId="{CC66E361-AA28-7241-B0D1-B7B6C384489B}" destId="{C6D61E1C-79C0-5C41-9DBC-A7BA4CA23F86}" srcOrd="0" destOrd="0" presId="urn:microsoft.com/office/officeart/2005/8/layout/hierarchy2"/>
    <dgm:cxn modelId="{019A9655-EDA3-1F4D-81B0-18D18EDCDB8C}" type="presOf" srcId="{7966D421-D0D6-724A-8CBA-D6155FE0B727}" destId="{994400D1-0FC9-E644-B7AB-773456405A98}" srcOrd="0" destOrd="0" presId="urn:microsoft.com/office/officeart/2005/8/layout/hierarchy2"/>
    <dgm:cxn modelId="{23219357-A417-7A46-9D61-A881F744C032}" type="presOf" srcId="{D8E390A2-1E44-A94E-9E92-3FEA0477DF6D}" destId="{6781A4EA-43A1-7F42-8C5F-12C95C99E502}" srcOrd="1" destOrd="0" presId="urn:microsoft.com/office/officeart/2005/8/layout/hierarchy2"/>
    <dgm:cxn modelId="{08519C58-C9F9-4741-BF9B-B128817C7150}" type="presOf" srcId="{9F2A96ED-934A-0A4A-A7EC-330003657AAD}" destId="{AEE83DD5-E688-DD40-AF9B-34640DE9CBD8}" srcOrd="0" destOrd="0" presId="urn:microsoft.com/office/officeart/2005/8/layout/hierarchy2"/>
    <dgm:cxn modelId="{7D42AC58-D829-354A-ADC7-37377A04CC11}" type="presOf" srcId="{AD3277B0-9FFF-4C47-A87D-54E7078A5792}" destId="{337F8E36-D099-3649-BF8D-D59DBECBE424}" srcOrd="0" destOrd="0" presId="urn:microsoft.com/office/officeart/2005/8/layout/hierarchy2"/>
    <dgm:cxn modelId="{7C251F5A-F107-474A-9364-07E025E2880A}" type="presOf" srcId="{9F2A96ED-934A-0A4A-A7EC-330003657AAD}" destId="{294DE176-1A04-CC49-80AC-28F0AC5C5393}" srcOrd="1" destOrd="0" presId="urn:microsoft.com/office/officeart/2005/8/layout/hierarchy2"/>
    <dgm:cxn modelId="{1AA7295B-B129-044F-A612-4E43041C6E92}" type="presOf" srcId="{DA75AA79-69BF-584B-B990-B452864D1C7D}" destId="{7C9A9E61-3EDC-3942-8F78-65B082F9C2FC}" srcOrd="1" destOrd="0" presId="urn:microsoft.com/office/officeart/2005/8/layout/hierarchy2"/>
    <dgm:cxn modelId="{D9910664-F230-D94A-8E15-CA63AE1D4475}" srcId="{F86D1169-F7D7-2E42-933C-3710A073A4CA}" destId="{6C86991F-26DB-B84F-9B03-EB8D6FE362E5}" srcOrd="0" destOrd="0" parTransId="{077A990B-093E-164B-B001-3FEDBA2A5100}" sibTransId="{118CAC57-0B02-F241-82FC-486E946C71B1}"/>
    <dgm:cxn modelId="{598F4167-4CAA-024A-B893-D93E57F7EF68}" type="presOf" srcId="{FC16A365-706E-D14F-AEAF-1A928B438A12}" destId="{C6720B0B-E042-BD46-B8AF-28338EBC5DC1}" srcOrd="0" destOrd="0" presId="urn:microsoft.com/office/officeart/2005/8/layout/hierarchy2"/>
    <dgm:cxn modelId="{C2252969-EF83-4047-A47A-E5BF4D8E9D51}" type="presOf" srcId="{1398DF2A-B42A-FF42-A1BC-27DCD42955D4}" destId="{566814FF-420B-9A40-BB78-04EA7003EA83}" srcOrd="0" destOrd="0" presId="urn:microsoft.com/office/officeart/2005/8/layout/hierarchy2"/>
    <dgm:cxn modelId="{8088AE6E-FDAD-0148-9B35-1DF76B2BD1CA}" srcId="{CC66E361-AA28-7241-B0D1-B7B6C384489B}" destId="{7966D421-D0D6-724A-8CBA-D6155FE0B727}" srcOrd="0" destOrd="0" parTransId="{DA75AA79-69BF-584B-B990-B452864D1C7D}" sibTransId="{6BB390AF-99D8-C641-8326-A0BBD766C8FD}"/>
    <dgm:cxn modelId="{27F5DC6E-FF0A-9B44-A062-1D4336B47BFC}" type="presOf" srcId="{DA75AA79-69BF-584B-B990-B452864D1C7D}" destId="{8CDC69AB-74BA-6A4E-8723-D4C312286998}" srcOrd="0" destOrd="0" presId="urn:microsoft.com/office/officeart/2005/8/layout/hierarchy2"/>
    <dgm:cxn modelId="{9E88FE78-AA62-0045-8F55-57B67F030E4E}" type="presOf" srcId="{CD3E75A4-D69E-884E-AA21-8C4FBA473F66}" destId="{3DC605DF-0696-464D-99ED-3371B937C441}" srcOrd="1" destOrd="0" presId="urn:microsoft.com/office/officeart/2005/8/layout/hierarchy2"/>
    <dgm:cxn modelId="{7A8F6A81-C318-2D48-A505-A57FF693E625}" type="presOf" srcId="{6C86991F-26DB-B84F-9B03-EB8D6FE362E5}" destId="{8693A918-9F6D-9046-9E71-309A218B65B0}" srcOrd="0" destOrd="0" presId="urn:microsoft.com/office/officeart/2005/8/layout/hierarchy2"/>
    <dgm:cxn modelId="{E6580291-5201-5148-9F02-5AF457CD2A45}" type="presOf" srcId="{29417087-EB18-C449-83E0-E46E9C1A71AA}" destId="{00F4846F-91FC-C74E-AFA2-B92B8DEAB1AA}" srcOrd="0" destOrd="0" presId="urn:microsoft.com/office/officeart/2005/8/layout/hierarchy2"/>
    <dgm:cxn modelId="{B2AC1795-11BA-2E4C-B800-7830183A5B65}" type="presOf" srcId="{336B035D-C2EA-DE49-9F25-2028BB1A3671}" destId="{2E9E47CB-DACC-2143-A3A9-96FA46A39E29}" srcOrd="0" destOrd="0" presId="urn:microsoft.com/office/officeart/2005/8/layout/hierarchy2"/>
    <dgm:cxn modelId="{D612F1A5-99D6-094A-B7AA-5BCA8A95D8F8}" srcId="{AD3277B0-9FFF-4C47-A87D-54E7078A5792}" destId="{F86D1169-F7D7-2E42-933C-3710A073A4CA}" srcOrd="0" destOrd="0" parTransId="{73A6D67F-8F4F-294A-B7B5-90E59D4405D0}" sibTransId="{AFD4AF20-1CF1-D944-9A2D-B96D93C4C126}"/>
    <dgm:cxn modelId="{042629A8-2732-0E41-900F-326225A60FD6}" srcId="{CC66E361-AA28-7241-B0D1-B7B6C384489B}" destId="{1398DF2A-B42A-FF42-A1BC-27DCD42955D4}" srcOrd="1" destOrd="0" parTransId="{9F2A96ED-934A-0A4A-A7EC-330003657AAD}" sibTransId="{9AC58390-597A-6144-9D04-D20B8F4745EC}"/>
    <dgm:cxn modelId="{84A06DA8-E7CD-3E4A-A8FE-B75FFC6BE5A4}" srcId="{7966D421-D0D6-724A-8CBA-D6155FE0B727}" destId="{29417087-EB18-C449-83E0-E46E9C1A71AA}" srcOrd="0" destOrd="0" parTransId="{D8E390A2-1E44-A94E-9E92-3FEA0477DF6D}" sibTransId="{CFF36F2A-E867-2447-8E96-BF3F28F699AA}"/>
    <dgm:cxn modelId="{4CE9B9B0-5A71-1845-89D1-738EE7E59541}" type="presOf" srcId="{CD3E75A4-D69E-884E-AA21-8C4FBA473F66}" destId="{3C403861-AFF8-7449-9D5B-EDD98B79E719}" srcOrd="0" destOrd="0" presId="urn:microsoft.com/office/officeart/2005/8/layout/hierarchy2"/>
    <dgm:cxn modelId="{2800DDBE-3410-554F-A631-9A0F37C09594}" type="presOf" srcId="{73A6D67F-8F4F-294A-B7B5-90E59D4405D0}" destId="{DC8DDF5B-B370-9B4E-8668-F483BF0B5BA1}" srcOrd="0" destOrd="0" presId="urn:microsoft.com/office/officeart/2005/8/layout/hierarchy2"/>
    <dgm:cxn modelId="{00759CC5-2D83-DA42-8B79-A9B3071290AE}" type="presOf" srcId="{3E11F92C-742F-F54B-A074-56078582F115}" destId="{C391A346-18DA-0D42-8F91-8512BFAA39A2}" srcOrd="0" destOrd="0" presId="urn:microsoft.com/office/officeart/2005/8/layout/hierarchy2"/>
    <dgm:cxn modelId="{7DDA21C7-7C5B-8049-9AA8-CE7BA039872A}" srcId="{29417087-EB18-C449-83E0-E46E9C1A71AA}" destId="{FC16A365-706E-D14F-AEAF-1A928B438A12}" srcOrd="0" destOrd="0" parTransId="{CD3E75A4-D69E-884E-AA21-8C4FBA473F66}" sibTransId="{00261621-D14B-C041-9B66-08582AD1BFA4}"/>
    <dgm:cxn modelId="{30DED7D1-6B3A-5944-9AA2-C4A09B9311D9}" type="presOf" srcId="{D8E390A2-1E44-A94E-9E92-3FEA0477DF6D}" destId="{37AF8FD4-D128-AD4F-811D-8F5EA9C2E67D}" srcOrd="0" destOrd="0" presId="urn:microsoft.com/office/officeart/2005/8/layout/hierarchy2"/>
    <dgm:cxn modelId="{4F497EDF-A6AF-6847-9C4D-D85095439030}" type="presOf" srcId="{077A990B-093E-164B-B001-3FEDBA2A5100}" destId="{7284F5B9-8D24-A948-80A0-48CD3827CA38}" srcOrd="1" destOrd="0" presId="urn:microsoft.com/office/officeart/2005/8/layout/hierarchy2"/>
    <dgm:cxn modelId="{246756E0-E765-904D-B9A3-22A3E0F325CD}" srcId="{52181518-07A6-C440-B2E9-C1EA0BFC693C}" destId="{CC66E361-AA28-7241-B0D1-B7B6C384489B}" srcOrd="0" destOrd="0" parTransId="{57351903-4AD1-5E44-BBA3-AAE874E59C4D}" sibTransId="{1C5E0D79-97CF-1442-B542-53BD626ABB9A}"/>
    <dgm:cxn modelId="{92ABC2F4-88B6-FD45-A0E2-2E50A43A3103}" type="presOf" srcId="{52181518-07A6-C440-B2E9-C1EA0BFC693C}" destId="{93F39531-62A8-6E42-ACAF-CB91C125C25B}" srcOrd="0" destOrd="0" presId="urn:microsoft.com/office/officeart/2005/8/layout/hierarchy2"/>
    <dgm:cxn modelId="{CE7EE3F4-B523-5145-9D3E-02157A704EA6}" type="presOf" srcId="{970CA990-11B8-FD44-8BF1-8D34D901A483}" destId="{B494366D-8D04-7243-8E06-A08A38E4DCEA}" srcOrd="1" destOrd="0" presId="urn:microsoft.com/office/officeart/2005/8/layout/hierarchy2"/>
    <dgm:cxn modelId="{18B00A55-FC97-EC4F-8189-E70A515D51BE}" type="presParOf" srcId="{93F39531-62A8-6E42-ACAF-CB91C125C25B}" destId="{2D47B904-79E7-D949-9F22-F509DD923110}" srcOrd="0" destOrd="0" presId="urn:microsoft.com/office/officeart/2005/8/layout/hierarchy2"/>
    <dgm:cxn modelId="{5F889F72-1EF4-394A-8CF4-8A4CB6C959FC}" type="presParOf" srcId="{2D47B904-79E7-D949-9F22-F509DD923110}" destId="{C6D61E1C-79C0-5C41-9DBC-A7BA4CA23F86}" srcOrd="0" destOrd="0" presId="urn:microsoft.com/office/officeart/2005/8/layout/hierarchy2"/>
    <dgm:cxn modelId="{6BCF0BFA-D433-4D4A-879B-0621AC0BE51E}" type="presParOf" srcId="{2D47B904-79E7-D949-9F22-F509DD923110}" destId="{4E1CBA4F-CD81-7242-9567-D61990DB026A}" srcOrd="1" destOrd="0" presId="urn:microsoft.com/office/officeart/2005/8/layout/hierarchy2"/>
    <dgm:cxn modelId="{B07A4A73-1D57-F240-966A-28A262E59550}" type="presParOf" srcId="{4E1CBA4F-CD81-7242-9567-D61990DB026A}" destId="{8CDC69AB-74BA-6A4E-8723-D4C312286998}" srcOrd="0" destOrd="0" presId="urn:microsoft.com/office/officeart/2005/8/layout/hierarchy2"/>
    <dgm:cxn modelId="{DC505496-6752-CC45-86D3-4B7AFE25414C}" type="presParOf" srcId="{8CDC69AB-74BA-6A4E-8723-D4C312286998}" destId="{7C9A9E61-3EDC-3942-8F78-65B082F9C2FC}" srcOrd="0" destOrd="0" presId="urn:microsoft.com/office/officeart/2005/8/layout/hierarchy2"/>
    <dgm:cxn modelId="{7B04A182-D5BA-714E-A03E-F33499FCF6AE}" type="presParOf" srcId="{4E1CBA4F-CD81-7242-9567-D61990DB026A}" destId="{CD046401-4AC4-F745-8016-0D2B61BDE159}" srcOrd="1" destOrd="0" presId="urn:microsoft.com/office/officeart/2005/8/layout/hierarchy2"/>
    <dgm:cxn modelId="{3758544B-F4E9-2F4A-A58F-37E281089E8A}" type="presParOf" srcId="{CD046401-4AC4-F745-8016-0D2B61BDE159}" destId="{994400D1-0FC9-E644-B7AB-773456405A98}" srcOrd="0" destOrd="0" presId="urn:microsoft.com/office/officeart/2005/8/layout/hierarchy2"/>
    <dgm:cxn modelId="{962DC2AB-93DB-5D47-975A-A8B34B10FBC8}" type="presParOf" srcId="{CD046401-4AC4-F745-8016-0D2B61BDE159}" destId="{9D7BFDDE-2857-504A-93FE-A5390906D602}" srcOrd="1" destOrd="0" presId="urn:microsoft.com/office/officeart/2005/8/layout/hierarchy2"/>
    <dgm:cxn modelId="{CDA25455-1C44-BF4C-B998-E54CC0A7C89A}" type="presParOf" srcId="{9D7BFDDE-2857-504A-93FE-A5390906D602}" destId="{37AF8FD4-D128-AD4F-811D-8F5EA9C2E67D}" srcOrd="0" destOrd="0" presId="urn:microsoft.com/office/officeart/2005/8/layout/hierarchy2"/>
    <dgm:cxn modelId="{3C37D945-8DE2-4740-AD00-CB6BCA41258E}" type="presParOf" srcId="{37AF8FD4-D128-AD4F-811D-8F5EA9C2E67D}" destId="{6781A4EA-43A1-7F42-8C5F-12C95C99E502}" srcOrd="0" destOrd="0" presId="urn:microsoft.com/office/officeart/2005/8/layout/hierarchy2"/>
    <dgm:cxn modelId="{14BE32C8-1453-1547-B167-3F2249F24D30}" type="presParOf" srcId="{9D7BFDDE-2857-504A-93FE-A5390906D602}" destId="{E068DE3E-C0C8-6E42-85B6-61AB9FBCE881}" srcOrd="1" destOrd="0" presId="urn:microsoft.com/office/officeart/2005/8/layout/hierarchy2"/>
    <dgm:cxn modelId="{2438E540-B153-7F40-951E-4F4065C63FBF}" type="presParOf" srcId="{E068DE3E-C0C8-6E42-85B6-61AB9FBCE881}" destId="{00F4846F-91FC-C74E-AFA2-B92B8DEAB1AA}" srcOrd="0" destOrd="0" presId="urn:microsoft.com/office/officeart/2005/8/layout/hierarchy2"/>
    <dgm:cxn modelId="{8B03DFAD-0320-854E-9D61-4AD15E933201}" type="presParOf" srcId="{E068DE3E-C0C8-6E42-85B6-61AB9FBCE881}" destId="{10234DCA-A582-4940-A459-2620DCB8EA23}" srcOrd="1" destOrd="0" presId="urn:microsoft.com/office/officeart/2005/8/layout/hierarchy2"/>
    <dgm:cxn modelId="{A21FFD62-D07A-E940-AE2F-0F7959FA5279}" type="presParOf" srcId="{10234DCA-A582-4940-A459-2620DCB8EA23}" destId="{3C403861-AFF8-7449-9D5B-EDD98B79E719}" srcOrd="0" destOrd="0" presId="urn:microsoft.com/office/officeart/2005/8/layout/hierarchy2"/>
    <dgm:cxn modelId="{4B63DAA2-50AA-4B40-9625-7B817AC1BD2E}" type="presParOf" srcId="{3C403861-AFF8-7449-9D5B-EDD98B79E719}" destId="{3DC605DF-0696-464D-99ED-3371B937C441}" srcOrd="0" destOrd="0" presId="urn:microsoft.com/office/officeart/2005/8/layout/hierarchy2"/>
    <dgm:cxn modelId="{30D45E7E-0B75-8145-A31C-CEF3826179B3}" type="presParOf" srcId="{10234DCA-A582-4940-A459-2620DCB8EA23}" destId="{EBB51D15-99E1-0542-AC93-FB1B88340FA4}" srcOrd="1" destOrd="0" presId="urn:microsoft.com/office/officeart/2005/8/layout/hierarchy2"/>
    <dgm:cxn modelId="{A849CB13-BE0D-C842-91D7-8B385CCD3971}" type="presParOf" srcId="{EBB51D15-99E1-0542-AC93-FB1B88340FA4}" destId="{C6720B0B-E042-BD46-B8AF-28338EBC5DC1}" srcOrd="0" destOrd="0" presId="urn:microsoft.com/office/officeart/2005/8/layout/hierarchy2"/>
    <dgm:cxn modelId="{D501851B-EC2E-414B-99DA-48ED8672E1F0}" type="presParOf" srcId="{EBB51D15-99E1-0542-AC93-FB1B88340FA4}" destId="{9ECBAC96-2AAE-EC44-A99D-BB61D3EBE0C3}" srcOrd="1" destOrd="0" presId="urn:microsoft.com/office/officeart/2005/8/layout/hierarchy2"/>
    <dgm:cxn modelId="{0E708F31-FCAC-CA44-AAF8-00FAB26254FE}" type="presParOf" srcId="{10234DCA-A582-4940-A459-2620DCB8EA23}" destId="{B3A9C423-65CE-444B-8C1E-067768D40778}" srcOrd="2" destOrd="0" presId="urn:microsoft.com/office/officeart/2005/8/layout/hierarchy2"/>
    <dgm:cxn modelId="{FE9965F5-C410-AB4C-840D-52F082E68B6A}" type="presParOf" srcId="{B3A9C423-65CE-444B-8C1E-067768D40778}" destId="{B494366D-8D04-7243-8E06-A08A38E4DCEA}" srcOrd="0" destOrd="0" presId="urn:microsoft.com/office/officeart/2005/8/layout/hierarchy2"/>
    <dgm:cxn modelId="{AFA7F166-1C34-0440-892C-19A1F0CF1AAC}" type="presParOf" srcId="{10234DCA-A582-4940-A459-2620DCB8EA23}" destId="{1F16D846-5C56-A44B-85B7-2FF370553ECA}" srcOrd="3" destOrd="0" presId="urn:microsoft.com/office/officeart/2005/8/layout/hierarchy2"/>
    <dgm:cxn modelId="{268E817C-1122-EB4C-994F-65CA6AEC61DD}" type="presParOf" srcId="{1F16D846-5C56-A44B-85B7-2FF370553ECA}" destId="{337F8E36-D099-3649-BF8D-D59DBECBE424}" srcOrd="0" destOrd="0" presId="urn:microsoft.com/office/officeart/2005/8/layout/hierarchy2"/>
    <dgm:cxn modelId="{3E87BFCB-6B83-7348-ABE4-E2C147029916}" type="presParOf" srcId="{1F16D846-5C56-A44B-85B7-2FF370553ECA}" destId="{61F13D34-3F8E-AB4A-8243-5A7FE46685F0}" srcOrd="1" destOrd="0" presId="urn:microsoft.com/office/officeart/2005/8/layout/hierarchy2"/>
    <dgm:cxn modelId="{95018F87-05C2-1645-92F9-725B13B3B31C}" type="presParOf" srcId="{61F13D34-3F8E-AB4A-8243-5A7FE46685F0}" destId="{DC8DDF5B-B370-9B4E-8668-F483BF0B5BA1}" srcOrd="0" destOrd="0" presId="urn:microsoft.com/office/officeart/2005/8/layout/hierarchy2"/>
    <dgm:cxn modelId="{7185EA1B-F6E5-4147-A242-84916EB8A718}" type="presParOf" srcId="{DC8DDF5B-B370-9B4E-8668-F483BF0B5BA1}" destId="{C7B764BE-D938-C844-8FF4-ED73B5051D40}" srcOrd="0" destOrd="0" presId="urn:microsoft.com/office/officeart/2005/8/layout/hierarchy2"/>
    <dgm:cxn modelId="{03A2A05C-F7B9-0947-96E6-D76DE0754A6B}" type="presParOf" srcId="{61F13D34-3F8E-AB4A-8243-5A7FE46685F0}" destId="{6D1A42F6-D2C4-D14B-A52B-C2C0B9276C2A}" srcOrd="1" destOrd="0" presId="urn:microsoft.com/office/officeart/2005/8/layout/hierarchy2"/>
    <dgm:cxn modelId="{8EFAB8FA-8FE3-5243-8FB5-9CB04D5B139F}" type="presParOf" srcId="{6D1A42F6-D2C4-D14B-A52B-C2C0B9276C2A}" destId="{16F94912-FB1A-9F45-9197-0439E6F99397}" srcOrd="0" destOrd="0" presId="urn:microsoft.com/office/officeart/2005/8/layout/hierarchy2"/>
    <dgm:cxn modelId="{C2B4B4C7-6633-B243-BD47-9E0ACFF2E8FE}" type="presParOf" srcId="{6D1A42F6-D2C4-D14B-A52B-C2C0B9276C2A}" destId="{C4715E5B-3464-004B-8D7A-9ACE2D563B68}" srcOrd="1" destOrd="0" presId="urn:microsoft.com/office/officeart/2005/8/layout/hierarchy2"/>
    <dgm:cxn modelId="{06C1B267-3B50-7F45-B3A5-DB587EDB1BAF}" type="presParOf" srcId="{C4715E5B-3464-004B-8D7A-9ACE2D563B68}" destId="{9C84DB69-E70F-C742-8C16-77D097A3365C}" srcOrd="0" destOrd="0" presId="urn:microsoft.com/office/officeart/2005/8/layout/hierarchy2"/>
    <dgm:cxn modelId="{AFB48A4D-5D18-C643-B84B-30A6D531D754}" type="presParOf" srcId="{9C84DB69-E70F-C742-8C16-77D097A3365C}" destId="{7284F5B9-8D24-A948-80A0-48CD3827CA38}" srcOrd="0" destOrd="0" presId="urn:microsoft.com/office/officeart/2005/8/layout/hierarchy2"/>
    <dgm:cxn modelId="{23531E09-1B21-6646-A7FA-A0815C82E060}" type="presParOf" srcId="{C4715E5B-3464-004B-8D7A-9ACE2D563B68}" destId="{75411E1C-2D43-4C49-A6F6-CEBEAB1ED3B9}" srcOrd="1" destOrd="0" presId="urn:microsoft.com/office/officeart/2005/8/layout/hierarchy2"/>
    <dgm:cxn modelId="{6F849935-BDAD-6E44-BC29-E3056AE0CE6D}" type="presParOf" srcId="{75411E1C-2D43-4C49-A6F6-CEBEAB1ED3B9}" destId="{8693A918-9F6D-9046-9E71-309A218B65B0}" srcOrd="0" destOrd="0" presId="urn:microsoft.com/office/officeart/2005/8/layout/hierarchy2"/>
    <dgm:cxn modelId="{A6D82260-A094-DD41-9659-395B32A7AAE2}" type="presParOf" srcId="{75411E1C-2D43-4C49-A6F6-CEBEAB1ED3B9}" destId="{CB33FD44-FE82-3242-B604-7156637F6FD0}" srcOrd="1" destOrd="0" presId="urn:microsoft.com/office/officeart/2005/8/layout/hierarchy2"/>
    <dgm:cxn modelId="{5037F4B3-FE0A-424B-8A43-CEE91D877364}" type="presParOf" srcId="{C4715E5B-3464-004B-8D7A-9ACE2D563B68}" destId="{2E9E47CB-DACC-2143-A3A9-96FA46A39E29}" srcOrd="2" destOrd="0" presId="urn:microsoft.com/office/officeart/2005/8/layout/hierarchy2"/>
    <dgm:cxn modelId="{2480B3FF-CFBD-844C-A8AC-DCF60D02D8BF}" type="presParOf" srcId="{2E9E47CB-DACC-2143-A3A9-96FA46A39E29}" destId="{393FAA10-165E-A648-9BA4-24A0F5452E38}" srcOrd="0" destOrd="0" presId="urn:microsoft.com/office/officeart/2005/8/layout/hierarchy2"/>
    <dgm:cxn modelId="{0249CA6F-0C7E-7540-9DFB-ADDFB96B00D5}" type="presParOf" srcId="{C4715E5B-3464-004B-8D7A-9ACE2D563B68}" destId="{8ED71F7A-A289-F845-BB44-E5FC3BF814F6}" srcOrd="3" destOrd="0" presId="urn:microsoft.com/office/officeart/2005/8/layout/hierarchy2"/>
    <dgm:cxn modelId="{D142E230-FCC3-1D41-B70A-AD11B22237DA}" type="presParOf" srcId="{8ED71F7A-A289-F845-BB44-E5FC3BF814F6}" destId="{C391A346-18DA-0D42-8F91-8512BFAA39A2}" srcOrd="0" destOrd="0" presId="urn:microsoft.com/office/officeart/2005/8/layout/hierarchy2"/>
    <dgm:cxn modelId="{D07305A0-C76C-BA42-B259-7FAB64BA2512}" type="presParOf" srcId="{8ED71F7A-A289-F845-BB44-E5FC3BF814F6}" destId="{8562DAE2-AB1C-224C-B4A6-A6E72D52535F}" srcOrd="1" destOrd="0" presId="urn:microsoft.com/office/officeart/2005/8/layout/hierarchy2"/>
    <dgm:cxn modelId="{3C7A819B-C205-0543-A274-4A3264D78B2C}" type="presParOf" srcId="{4E1CBA4F-CD81-7242-9567-D61990DB026A}" destId="{AEE83DD5-E688-DD40-AF9B-34640DE9CBD8}" srcOrd="2" destOrd="0" presId="urn:microsoft.com/office/officeart/2005/8/layout/hierarchy2"/>
    <dgm:cxn modelId="{F6396E39-2BAD-C948-A1EC-D8DF3E2C9FDF}" type="presParOf" srcId="{AEE83DD5-E688-DD40-AF9B-34640DE9CBD8}" destId="{294DE176-1A04-CC49-80AC-28F0AC5C5393}" srcOrd="0" destOrd="0" presId="urn:microsoft.com/office/officeart/2005/8/layout/hierarchy2"/>
    <dgm:cxn modelId="{5310EB02-FAD4-C948-ACDE-8DFBFF75A1C2}" type="presParOf" srcId="{4E1CBA4F-CD81-7242-9567-D61990DB026A}" destId="{C4B1C12F-AF9B-6748-B928-A776CCCD9CF7}" srcOrd="3" destOrd="0" presId="urn:microsoft.com/office/officeart/2005/8/layout/hierarchy2"/>
    <dgm:cxn modelId="{AEFEBEF3-E7A5-6E40-AE88-AD221474152A}" type="presParOf" srcId="{C4B1C12F-AF9B-6748-B928-A776CCCD9CF7}" destId="{566814FF-420B-9A40-BB78-04EA7003EA83}" srcOrd="0" destOrd="0" presId="urn:microsoft.com/office/officeart/2005/8/layout/hierarchy2"/>
    <dgm:cxn modelId="{D1B28652-AA06-CE4E-9BAC-38FF8030BA18}" type="presParOf" srcId="{C4B1C12F-AF9B-6748-B928-A776CCCD9CF7}" destId="{046D849A-FD8E-E147-9F34-8DE6A3AFFB65}" srcOrd="1" destOrd="0" presId="urn:microsoft.com/office/officeart/2005/8/layout/hierarchy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6D61E1C-79C0-5C41-9DBC-A7BA4CA23F86}">
      <dsp:nvSpPr>
        <dsp:cNvPr id="0" name=""/>
        <dsp:cNvSpPr/>
      </dsp:nvSpPr>
      <dsp:spPr>
        <a:xfrm>
          <a:off x="285" y="2885532"/>
          <a:ext cx="1061412" cy="530706"/>
        </a:xfrm>
        <a:prstGeom prst="roundRect">
          <a:avLst>
            <a:gd name="adj" fmla="val 10000"/>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zh-CN" sz="900" kern="1200" dirty="0">
              <a:solidFill>
                <a:sysClr val="windowText" lastClr="000000"/>
              </a:solidFill>
            </a:rPr>
            <a:t>POWs</a:t>
          </a:r>
          <a:endParaRPr lang="zh-CN" altLang="en-US" sz="900" kern="1200" dirty="0">
            <a:solidFill>
              <a:sysClr val="windowText" lastClr="000000"/>
            </a:solidFill>
          </a:endParaRPr>
        </a:p>
      </dsp:txBody>
      <dsp:txXfrm>
        <a:off x="15829" y="2901076"/>
        <a:ext cx="1030324" cy="499618"/>
      </dsp:txXfrm>
    </dsp:sp>
    <dsp:sp modelId="{8CDC69AB-74BA-6A4E-8723-D4C312286998}">
      <dsp:nvSpPr>
        <dsp:cNvPr id="0" name=""/>
        <dsp:cNvSpPr/>
      </dsp:nvSpPr>
      <dsp:spPr>
        <a:xfrm rot="19457599">
          <a:off x="1012553" y="2990342"/>
          <a:ext cx="522853" cy="15930"/>
        </a:xfrm>
        <a:custGeom>
          <a:avLst/>
          <a:gdLst/>
          <a:ahLst/>
          <a:cxnLst/>
          <a:rect l="0" t="0" r="0" b="0"/>
          <a:pathLst>
            <a:path>
              <a:moveTo>
                <a:pt x="0" y="7965"/>
              </a:moveTo>
              <a:lnTo>
                <a:pt x="522853" y="7965"/>
              </a:lnTo>
            </a:path>
          </a:pathLst>
        </a:custGeom>
        <a:noFill/>
        <a:ln w="9525" cap="flat" cmpd="sng" algn="ctr">
          <a:solidFill>
            <a:schemeClr val="dk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260908" y="2985236"/>
        <a:ext cx="26142" cy="26142"/>
      </dsp:txXfrm>
    </dsp:sp>
    <dsp:sp modelId="{994400D1-0FC9-E644-B7AB-773456405A98}">
      <dsp:nvSpPr>
        <dsp:cNvPr id="0" name=""/>
        <dsp:cNvSpPr/>
      </dsp:nvSpPr>
      <dsp:spPr>
        <a:xfrm>
          <a:off x="1486262" y="2580376"/>
          <a:ext cx="1061412" cy="530706"/>
        </a:xfrm>
        <a:prstGeom prst="roundRect">
          <a:avLst>
            <a:gd name="adj" fmla="val 10000"/>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zh-CN" sz="900" kern="1200" dirty="0">
              <a:solidFill>
                <a:sysClr val="windowText" lastClr="000000"/>
              </a:solidFill>
            </a:rPr>
            <a:t>Indirectly</a:t>
          </a:r>
          <a:r>
            <a:rPr lang="en-US" altLang="zh-CN" sz="900" kern="1200" dirty="0"/>
            <a:t> </a:t>
          </a:r>
          <a:r>
            <a:rPr lang="en-US" altLang="zh-CN" sz="900" kern="1200" dirty="0">
              <a:solidFill>
                <a:sysClr val="windowText" lastClr="000000"/>
              </a:solidFill>
            </a:rPr>
            <a:t>repatriated</a:t>
          </a:r>
          <a:endParaRPr lang="zh-CN" altLang="en-US" sz="900" kern="1200" dirty="0">
            <a:solidFill>
              <a:sysClr val="windowText" lastClr="000000"/>
            </a:solidFill>
          </a:endParaRPr>
        </a:p>
      </dsp:txBody>
      <dsp:txXfrm>
        <a:off x="1501806" y="2595920"/>
        <a:ext cx="1030324" cy="499618"/>
      </dsp:txXfrm>
    </dsp:sp>
    <dsp:sp modelId="{37AF8FD4-D128-AD4F-811D-8F5EA9C2E67D}">
      <dsp:nvSpPr>
        <dsp:cNvPr id="0" name=""/>
        <dsp:cNvSpPr/>
      </dsp:nvSpPr>
      <dsp:spPr>
        <a:xfrm>
          <a:off x="2547675" y="2837764"/>
          <a:ext cx="424565" cy="15930"/>
        </a:xfrm>
        <a:custGeom>
          <a:avLst/>
          <a:gdLst/>
          <a:ahLst/>
          <a:cxnLst/>
          <a:rect l="0" t="0" r="0" b="0"/>
          <a:pathLst>
            <a:path>
              <a:moveTo>
                <a:pt x="0" y="7965"/>
              </a:moveTo>
              <a:lnTo>
                <a:pt x="424565" y="7965"/>
              </a:lnTo>
            </a:path>
          </a:pathLst>
        </a:custGeom>
        <a:noFill/>
        <a:ln w="9525" cap="flat" cmpd="sng" algn="ctr">
          <a:solidFill>
            <a:schemeClr val="dk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2749343" y="2835115"/>
        <a:ext cx="21228" cy="21228"/>
      </dsp:txXfrm>
    </dsp:sp>
    <dsp:sp modelId="{00F4846F-91FC-C74E-AFA2-B92B8DEAB1AA}">
      <dsp:nvSpPr>
        <dsp:cNvPr id="0" name=""/>
        <dsp:cNvSpPr/>
      </dsp:nvSpPr>
      <dsp:spPr>
        <a:xfrm>
          <a:off x="2972240" y="2580376"/>
          <a:ext cx="1061412" cy="530706"/>
        </a:xfrm>
        <a:prstGeom prst="roundRect">
          <a:avLst>
            <a:gd name="adj" fmla="val 10000"/>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zh-CN" sz="900" kern="1200" dirty="0">
              <a:solidFill>
                <a:sysClr val="windowText" lastClr="000000"/>
              </a:solidFill>
            </a:rPr>
            <a:t>Custody of a repatriation committee of neutral countries</a:t>
          </a:r>
          <a:endParaRPr lang="zh-CN" altLang="en-US" sz="900" kern="1200" dirty="0">
            <a:solidFill>
              <a:sysClr val="windowText" lastClr="000000"/>
            </a:solidFill>
          </a:endParaRPr>
        </a:p>
      </dsp:txBody>
      <dsp:txXfrm>
        <a:off x="2987784" y="2595920"/>
        <a:ext cx="1030324" cy="499618"/>
      </dsp:txXfrm>
    </dsp:sp>
    <dsp:sp modelId="{3C403861-AFF8-7449-9D5B-EDD98B79E719}">
      <dsp:nvSpPr>
        <dsp:cNvPr id="0" name=""/>
        <dsp:cNvSpPr/>
      </dsp:nvSpPr>
      <dsp:spPr>
        <a:xfrm rot="19457599">
          <a:off x="3984508" y="2685186"/>
          <a:ext cx="522853" cy="15930"/>
        </a:xfrm>
        <a:custGeom>
          <a:avLst/>
          <a:gdLst/>
          <a:ahLst/>
          <a:cxnLst/>
          <a:rect l="0" t="0" r="0" b="0"/>
          <a:pathLst>
            <a:path>
              <a:moveTo>
                <a:pt x="0" y="7965"/>
              </a:moveTo>
              <a:lnTo>
                <a:pt x="522853" y="7965"/>
              </a:lnTo>
            </a:path>
          </a:pathLst>
        </a:custGeom>
        <a:noFill/>
        <a:ln w="9525" cap="flat" cmpd="sng" algn="ctr">
          <a:solidFill>
            <a:schemeClr val="dk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232864" y="2680080"/>
        <a:ext cx="26142" cy="26142"/>
      </dsp:txXfrm>
    </dsp:sp>
    <dsp:sp modelId="{C6720B0B-E042-BD46-B8AF-28338EBC5DC1}">
      <dsp:nvSpPr>
        <dsp:cNvPr id="0" name=""/>
        <dsp:cNvSpPr/>
      </dsp:nvSpPr>
      <dsp:spPr>
        <a:xfrm>
          <a:off x="4458218" y="2275220"/>
          <a:ext cx="1061412" cy="530706"/>
        </a:xfrm>
        <a:prstGeom prst="roundRect">
          <a:avLst>
            <a:gd name="adj" fmla="val 10000"/>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zh-CN" sz="900" kern="1200" dirty="0">
              <a:solidFill>
                <a:sysClr val="windowText" lastClr="000000"/>
              </a:solidFill>
            </a:rPr>
            <a:t>Settled, Repatriated within 90 days</a:t>
          </a:r>
          <a:endParaRPr lang="zh-CN" altLang="en-US" sz="900" kern="1200" dirty="0">
            <a:solidFill>
              <a:sysClr val="windowText" lastClr="000000"/>
            </a:solidFill>
          </a:endParaRPr>
        </a:p>
      </dsp:txBody>
      <dsp:txXfrm>
        <a:off x="4473762" y="2290764"/>
        <a:ext cx="1030324" cy="499618"/>
      </dsp:txXfrm>
    </dsp:sp>
    <dsp:sp modelId="{B3A9C423-65CE-444B-8C1E-067768D40778}">
      <dsp:nvSpPr>
        <dsp:cNvPr id="0" name=""/>
        <dsp:cNvSpPr/>
      </dsp:nvSpPr>
      <dsp:spPr>
        <a:xfrm rot="2142401">
          <a:off x="3984508" y="2990342"/>
          <a:ext cx="522853" cy="15930"/>
        </a:xfrm>
        <a:custGeom>
          <a:avLst/>
          <a:gdLst/>
          <a:ahLst/>
          <a:cxnLst/>
          <a:rect l="0" t="0" r="0" b="0"/>
          <a:pathLst>
            <a:path>
              <a:moveTo>
                <a:pt x="0" y="7965"/>
              </a:moveTo>
              <a:lnTo>
                <a:pt x="522853" y="7965"/>
              </a:lnTo>
            </a:path>
          </a:pathLst>
        </a:custGeom>
        <a:noFill/>
        <a:ln w="9525" cap="flat" cmpd="sng" algn="ctr">
          <a:solidFill>
            <a:schemeClr val="dk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4232864" y="2985236"/>
        <a:ext cx="26142" cy="26142"/>
      </dsp:txXfrm>
    </dsp:sp>
    <dsp:sp modelId="{337F8E36-D099-3649-BF8D-D59DBECBE424}">
      <dsp:nvSpPr>
        <dsp:cNvPr id="0" name=""/>
        <dsp:cNvSpPr/>
      </dsp:nvSpPr>
      <dsp:spPr>
        <a:xfrm>
          <a:off x="4458218" y="2885532"/>
          <a:ext cx="1061412" cy="530706"/>
        </a:xfrm>
        <a:prstGeom prst="roundRect">
          <a:avLst>
            <a:gd name="adj" fmla="val 10000"/>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zh-CN" sz="900" kern="1200" dirty="0">
              <a:solidFill>
                <a:sysClr val="windowText" lastClr="000000"/>
              </a:solidFill>
            </a:rPr>
            <a:t>Not settled, </a:t>
          </a:r>
          <a:endParaRPr lang="zh-CN" altLang="en-US" sz="900" kern="1200" dirty="0">
            <a:solidFill>
              <a:sysClr val="windowText" lastClr="000000"/>
            </a:solidFill>
          </a:endParaRPr>
        </a:p>
      </dsp:txBody>
      <dsp:txXfrm>
        <a:off x="4473762" y="2901076"/>
        <a:ext cx="1030324" cy="499618"/>
      </dsp:txXfrm>
    </dsp:sp>
    <dsp:sp modelId="{DC8DDF5B-B370-9B4E-8668-F483BF0B5BA1}">
      <dsp:nvSpPr>
        <dsp:cNvPr id="0" name=""/>
        <dsp:cNvSpPr/>
      </dsp:nvSpPr>
      <dsp:spPr>
        <a:xfrm>
          <a:off x="5519630" y="3142920"/>
          <a:ext cx="424565" cy="15930"/>
        </a:xfrm>
        <a:custGeom>
          <a:avLst/>
          <a:gdLst/>
          <a:ahLst/>
          <a:cxnLst/>
          <a:rect l="0" t="0" r="0" b="0"/>
          <a:pathLst>
            <a:path>
              <a:moveTo>
                <a:pt x="0" y="7965"/>
              </a:moveTo>
              <a:lnTo>
                <a:pt x="424565" y="7965"/>
              </a:lnTo>
            </a:path>
          </a:pathLst>
        </a:custGeom>
        <a:noFill/>
        <a:ln w="9525" cap="flat" cmpd="sng" algn="ctr">
          <a:solidFill>
            <a:schemeClr val="dk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5721298" y="3140271"/>
        <a:ext cx="21228" cy="21228"/>
      </dsp:txXfrm>
    </dsp:sp>
    <dsp:sp modelId="{16F94912-FB1A-9F45-9197-0439E6F99397}">
      <dsp:nvSpPr>
        <dsp:cNvPr id="0" name=""/>
        <dsp:cNvSpPr/>
      </dsp:nvSpPr>
      <dsp:spPr>
        <a:xfrm>
          <a:off x="5944195" y="2885532"/>
          <a:ext cx="1061412" cy="530706"/>
        </a:xfrm>
        <a:prstGeom prst="roundRect">
          <a:avLst>
            <a:gd name="adj" fmla="val 10000"/>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zh-CN" sz="900" kern="1200" dirty="0">
              <a:solidFill>
                <a:sysClr val="windowText" lastClr="000000"/>
              </a:solidFill>
            </a:rPr>
            <a:t>Political conference for settlement within 30 days</a:t>
          </a:r>
          <a:endParaRPr lang="zh-CN" altLang="en-US" sz="900" kern="1200" dirty="0">
            <a:solidFill>
              <a:sysClr val="windowText" lastClr="000000"/>
            </a:solidFill>
          </a:endParaRPr>
        </a:p>
      </dsp:txBody>
      <dsp:txXfrm>
        <a:off x="5959739" y="2901076"/>
        <a:ext cx="1030324" cy="499618"/>
      </dsp:txXfrm>
    </dsp:sp>
    <dsp:sp modelId="{9C84DB69-E70F-C742-8C16-77D097A3365C}">
      <dsp:nvSpPr>
        <dsp:cNvPr id="0" name=""/>
        <dsp:cNvSpPr/>
      </dsp:nvSpPr>
      <dsp:spPr>
        <a:xfrm rot="19457599">
          <a:off x="6956463" y="2990342"/>
          <a:ext cx="522853" cy="15930"/>
        </a:xfrm>
        <a:custGeom>
          <a:avLst/>
          <a:gdLst/>
          <a:ahLst/>
          <a:cxnLst/>
          <a:rect l="0" t="0" r="0" b="0"/>
          <a:pathLst>
            <a:path>
              <a:moveTo>
                <a:pt x="0" y="7965"/>
              </a:moveTo>
              <a:lnTo>
                <a:pt x="522853" y="7965"/>
              </a:lnTo>
            </a:path>
          </a:pathLst>
        </a:custGeom>
        <a:noFill/>
        <a:ln w="9525" cap="flat" cmpd="sng" algn="ctr">
          <a:solidFill>
            <a:schemeClr val="dk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7204819" y="2985236"/>
        <a:ext cx="26142" cy="26142"/>
      </dsp:txXfrm>
    </dsp:sp>
    <dsp:sp modelId="{8693A918-9F6D-9046-9E71-309A218B65B0}">
      <dsp:nvSpPr>
        <dsp:cNvPr id="0" name=""/>
        <dsp:cNvSpPr/>
      </dsp:nvSpPr>
      <dsp:spPr>
        <a:xfrm>
          <a:off x="7430173" y="2580376"/>
          <a:ext cx="1061412" cy="530706"/>
        </a:xfrm>
        <a:prstGeom prst="roundRect">
          <a:avLst>
            <a:gd name="adj" fmla="val 10000"/>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zh-CN" sz="900" kern="1200" dirty="0">
              <a:solidFill>
                <a:sysClr val="windowText" lastClr="000000"/>
              </a:solidFill>
            </a:rPr>
            <a:t>settled</a:t>
          </a:r>
          <a:endParaRPr lang="zh-CN" altLang="en-US" sz="900" kern="1200" dirty="0">
            <a:solidFill>
              <a:sysClr val="windowText" lastClr="000000"/>
            </a:solidFill>
          </a:endParaRPr>
        </a:p>
      </dsp:txBody>
      <dsp:txXfrm>
        <a:off x="7445717" y="2595920"/>
        <a:ext cx="1030324" cy="499618"/>
      </dsp:txXfrm>
    </dsp:sp>
    <dsp:sp modelId="{2E9E47CB-DACC-2143-A3A9-96FA46A39E29}">
      <dsp:nvSpPr>
        <dsp:cNvPr id="0" name=""/>
        <dsp:cNvSpPr/>
      </dsp:nvSpPr>
      <dsp:spPr>
        <a:xfrm rot="2142401">
          <a:off x="6956463" y="3295498"/>
          <a:ext cx="522853" cy="15930"/>
        </a:xfrm>
        <a:custGeom>
          <a:avLst/>
          <a:gdLst/>
          <a:ahLst/>
          <a:cxnLst/>
          <a:rect l="0" t="0" r="0" b="0"/>
          <a:pathLst>
            <a:path>
              <a:moveTo>
                <a:pt x="0" y="7965"/>
              </a:moveTo>
              <a:lnTo>
                <a:pt x="522853" y="7965"/>
              </a:lnTo>
            </a:path>
          </a:pathLst>
        </a:custGeom>
        <a:noFill/>
        <a:ln w="9525" cap="flat" cmpd="sng" algn="ctr">
          <a:solidFill>
            <a:schemeClr val="dk2">
              <a:shade val="8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7204819" y="3290392"/>
        <a:ext cx="26142" cy="26142"/>
      </dsp:txXfrm>
    </dsp:sp>
    <dsp:sp modelId="{C391A346-18DA-0D42-8F91-8512BFAA39A2}">
      <dsp:nvSpPr>
        <dsp:cNvPr id="0" name=""/>
        <dsp:cNvSpPr/>
      </dsp:nvSpPr>
      <dsp:spPr>
        <a:xfrm>
          <a:off x="7430173" y="3190688"/>
          <a:ext cx="1061412" cy="530706"/>
        </a:xfrm>
        <a:prstGeom prst="roundRect">
          <a:avLst>
            <a:gd name="adj" fmla="val 10000"/>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zh-CN" sz="900" kern="1200" dirty="0">
              <a:solidFill>
                <a:sysClr val="windowText" lastClr="000000"/>
              </a:solidFill>
            </a:rPr>
            <a:t>Not settled, removal of POW status</a:t>
          </a:r>
          <a:endParaRPr lang="zh-CN" altLang="en-US" sz="900" kern="1200" dirty="0">
            <a:solidFill>
              <a:sysClr val="windowText" lastClr="000000"/>
            </a:solidFill>
          </a:endParaRPr>
        </a:p>
      </dsp:txBody>
      <dsp:txXfrm>
        <a:off x="7445717" y="3206232"/>
        <a:ext cx="1030324" cy="499618"/>
      </dsp:txXfrm>
    </dsp:sp>
    <dsp:sp modelId="{AEE83DD5-E688-DD40-AF9B-34640DE9CBD8}">
      <dsp:nvSpPr>
        <dsp:cNvPr id="0" name=""/>
        <dsp:cNvSpPr/>
      </dsp:nvSpPr>
      <dsp:spPr>
        <a:xfrm rot="2142401">
          <a:off x="1012553" y="3295498"/>
          <a:ext cx="522853" cy="15930"/>
        </a:xfrm>
        <a:custGeom>
          <a:avLst/>
          <a:gdLst/>
          <a:ahLst/>
          <a:cxnLst/>
          <a:rect l="0" t="0" r="0" b="0"/>
          <a:pathLst>
            <a:path>
              <a:moveTo>
                <a:pt x="0" y="7965"/>
              </a:moveTo>
              <a:lnTo>
                <a:pt x="522853" y="7965"/>
              </a:lnTo>
            </a:path>
          </a:pathLst>
        </a:custGeom>
        <a:noFill/>
        <a:ln w="9525" cap="flat" cmpd="sng" algn="ctr">
          <a:solidFill>
            <a:schemeClr val="dk2">
              <a:shade val="60000"/>
              <a:hueOff val="0"/>
              <a:satOff val="0"/>
              <a:lumOff val="0"/>
              <a:alphaOff val="0"/>
            </a:schemeClr>
          </a:solidFill>
          <a:prstDash val="solid"/>
        </a:ln>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zh-CN" altLang="en-US" sz="500" kern="1200"/>
        </a:p>
      </dsp:txBody>
      <dsp:txXfrm>
        <a:off x="1260908" y="3290392"/>
        <a:ext cx="26142" cy="26142"/>
      </dsp:txXfrm>
    </dsp:sp>
    <dsp:sp modelId="{566814FF-420B-9A40-BB78-04EA7003EA83}">
      <dsp:nvSpPr>
        <dsp:cNvPr id="0" name=""/>
        <dsp:cNvSpPr/>
      </dsp:nvSpPr>
      <dsp:spPr>
        <a:xfrm>
          <a:off x="1486262" y="3190688"/>
          <a:ext cx="1061412" cy="530706"/>
        </a:xfrm>
        <a:prstGeom prst="roundRect">
          <a:avLst>
            <a:gd name="adj" fmla="val 10000"/>
          </a:avLst>
        </a:prstGeom>
        <a:gradFill rotWithShape="0">
          <a:gsLst>
            <a:gs pos="0">
              <a:schemeClr val="dk2">
                <a:hueOff val="0"/>
                <a:satOff val="0"/>
                <a:lumOff val="0"/>
                <a:alphaOff val="0"/>
                <a:tint val="100000"/>
                <a:shade val="100000"/>
                <a:satMod val="130000"/>
              </a:schemeClr>
            </a:gs>
            <a:gs pos="100000">
              <a:schemeClr val="dk2">
                <a:hueOff val="0"/>
                <a:satOff val="0"/>
                <a:lumOff val="0"/>
                <a:alphaOff val="0"/>
                <a:tint val="50000"/>
                <a:shade val="100000"/>
                <a:satMod val="35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5715" tIns="5715" rIns="5715" bIns="5715" numCol="1" spcCol="1270" anchor="ctr" anchorCtr="0">
          <a:noAutofit/>
        </a:bodyPr>
        <a:lstStyle/>
        <a:p>
          <a:pPr marL="0" lvl="0" indent="0" algn="ctr" defTabSz="400050">
            <a:lnSpc>
              <a:spcPct val="90000"/>
            </a:lnSpc>
            <a:spcBef>
              <a:spcPct val="0"/>
            </a:spcBef>
            <a:spcAft>
              <a:spcPct val="35000"/>
            </a:spcAft>
            <a:buNone/>
          </a:pPr>
          <a:r>
            <a:rPr lang="en-US" altLang="zh-CN" sz="900" kern="1200" dirty="0">
              <a:solidFill>
                <a:sysClr val="windowText" lastClr="000000"/>
              </a:solidFill>
            </a:rPr>
            <a:t>Directly repatriated</a:t>
          </a:r>
          <a:endParaRPr lang="zh-CN" altLang="en-US" sz="900" kern="1200" dirty="0">
            <a:solidFill>
              <a:sysClr val="windowText" lastClr="000000"/>
            </a:solidFill>
          </a:endParaRPr>
        </a:p>
      </dsp:txBody>
      <dsp:txXfrm>
        <a:off x="1501806" y="3206232"/>
        <a:ext cx="1030324" cy="49961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25:04.935"/>
    </inkml:context>
    <inkml:brush xml:id="br0">
      <inkml:brushProperty name="width" value="0.2" units="cm"/>
      <inkml:brushProperty name="height" value="0.4" units="cm"/>
      <inkml:brushProperty name="color" value="#0069AF"/>
      <inkml:brushProperty name="tip" value="rectangle"/>
      <inkml:brushProperty name="rasterOp" value="maskPen"/>
    </inkml:brush>
  </inkml:definitions>
  <inkml:trace contextRef="#ctx0" brushRef="#br0">1733 1047 16383,'-42'33'0,"0"-1"0,-5 13 0,2 0 0,8-7 0,0 1 0,-5 12 0,-3 5 0,-18 16 0,-4 4 0,24-24 0,-1 0 0,-2 4 0,0 0 0,-3 5 0,0 0 0,1 1 0,-7 14 0,1 0 0,0 1 0,-7 1 0,-1 0 0,5-2 0,16-13 0,3-3 0,-1 1 0,-3 1 0,-1 0 0,3-3 0,-4 9 0,5-5 0,7-5 0,1-1 0,-7-2 0,3-4 0,3 8 0,-11 15 0,17-25 0,10-9 0,6-21 0,3-3 0,6-8 0,50-46 0,9-7 0,-1-6 0,6-7 0,-1 0 0,1-2 0,-13 10 0,2-2 0,0-1 0,4-4 0,0-2 0,1-2 0,4-6 0,1-2 0,1-1 0,3 1 0,0 0 0,-1-1 0,-1-5 0,0-2 0,1 1 0,1 1 0,1 2 0,0 0 0,-2 2 0,1 2 0,-1-1 0,1-2 0,1-1 0,1 2 0,3 6 0,1 3 0,0-1 0,-2 0 0,-1 1 0,1-1 0,2 0 0,1 0 0,-4 4 0,9-3 0,-3 1 0,-18 12 0,-1-3 0,-2 5 0,10-7 0,-3 4 0,-10 3 0,1 0 0,23-18 0,-5 7 0,-20 15 0,6 0 0,-1 3 0,-15 11 0,11-5 0,-21 13 0,-13 9 0,-5 7 0,-5 2 0,-18 41 0,-21 23 0,-3-2 0,-5 7 0,-8 9 0,-4 4 0,11-16 0,-3 1 0,-1 3 0,-2 3 0,-2 2 0,-3 6 0,9-14 0,-4 4 0,-1 3 0,0 0 0,1-2 0,-6 11 0,1 0 0,0-1 0,-1 1 0,7-12 0,-2 1 0,0-1 0,1 1 0,1-1 0,-8 13 0,2 0 0,0-2 0,2-1 0,4-8 0,1-2 0,-1-1 0,0 4 0,4-6 0,-2 2 0,0 1 0,1 0 0,0 0 0,-9 15 0,1 0 0,1 0 0,-1-1 0,0 1 0,0-1 0,1 0 0,2-1 0,6-9 0,1-1 0,1-2 0,2-2 0,-7 7 0,2-3 0,2-1 0,3-1 0,1-1 0,2-5 0,-4 5 0,2-5 0,3-2 0,1-1 0,5-6 0,2-3 0,-8 14 0,-2 6 0,13-21 0,3-11 0,12-20 0,3-2 0,19-18 0,35-34 0,8-13 0,8-12 0,-12 8 0,2-4 0,2-4 0,-4 4 0,2-3 0,1-3 0,0-1 0,7-10 0,2-2 0,0-2 0,0-1 0,-12 14 0,1 0 0,0-1 0,0-1 0,1-2 0,-4 3 0,1-2 0,1-1 0,-1-1 0,1 0 0,-2 0 0,0 1 0,0-1 0,0-1 0,-1 2 0,-1 0 0,-1 2 0,1-2 0,-1 2 0,-1 1 0,0-1 0,0-2 0,5-9 0,1-3 0,-1 0 0,-1 1 0,-1 4 0,1 0 0,-1 4 0,-1 1 0,2-3 0,-3 3 0,1-3 0,1-1 0,0 1 0,0 2 0,9-10 0,1 1 0,0 2 0,-1 1 0,-4 5 0,0 1 0,-1 2 0,-2 5 0,3-3 0,-2 5 0,0 1 0,0-2 0,0 0 0,-5 9 0,-8 12 0,-1 2 0,16-19 0,-1 2 0,17-3 0,-35 24 0,0 1 0,20-6 0,-25 11 0,-3 16 0,-16 5 0,0 6 0,-4 3 0,-10 51 0,-27 12 0,8-4 0,-5 6 0,-18 9 0,-7 3 0,16-20 0,-2 1 0,-3 6 0,-4 7 0,-5 7 0,0 2 0,3-6 0,-1 3 0,2-5 0,-3 7 0,8-13 0,-3 5 0,-2 2 0,2 0 0,2-4 0,1 0 0,3-3 0,1 0 0,-3 3 0,-7 11 0,-3 2 0,0 2 0,2 1 0,9-16 0,2 0 0,0 2 0,-1 1 0,-2 3 0,-1 1 0,-3 4 0,-2 3 0,1-1 0,2-3 0,4-4 0,-2 7 0,4-6 0,1-1 0,-5 7 0,3-9 0,-4 5 0,-2 2 0,0 1 0,1-1 0,3-1 0,-4 9 0,3 0 0,0 0 0,1-2 0,-1-1 0,3-7 0,-1-2 0,0-1 0,1 0 0,0 2 0,-1 6 0,-1 2 0,1 0 0,2-3 0,3-6 0,-6 14 0,3-8 0,3-3 0,6-12 0,2-3 0,2-2 0,-7 17 0,1 0 0,-3 12 0,2-7 0,-2 3 0,17-32 0,0-2 0,-12 12 0,20-17 0,-2-20 0,9-10 0,0-7 0,50-63 0,-5 3 0,10-11 0,-2 2 0,11-15 0,4-4 0,-12 14 0,6-7 0,0-2 0,-5 5 0,-2 1 0,-5 4 0,2-4 0,-4 7 0,1-3 0,1-1 0,-1 1 0,-1 1 0,0 1 0,1-2 0,2-2 0,1 0 0,2-5 0,2 0 0,-1 1 0,-3 5 0,14-16 0,-2 5 0,0-1 0,-11 13 0,2-3 0,-1 2 0,-4 7 0,22-22 0,-9 12 0,6-3 0,-21 20 0,1 1 0,24-15 0,-6 3 0,-9 18 0,-34 23 0,-9 14 0,-10 5 0,2 25 0,-7 16 0,-11 30 0,-3-14 0,-3 4 0,-4 1 0,-3 1 0,-5 16 0,-4 3 0,-5 0 0,-1 1 0,1 6 0,-1 2 0,7-27 0,-2 0 0,-1 6 0,0 5 0,-3 6 0,1 1 0,1-4 0,-4 6 0,1-4 0,-2 5 0,6-7 0,-2 4 0,0 1 0,0 0 0,-1 4 0,-1 0 0,2-1 0,4-8 0,6-9 0,2-5 0,-1 4 0,-4 6 0,-2 7 0,0-1 0,4-8 0,-6 21 0,4-7 0,0 1 0,2-1 0,-1-3 0,3-5 0,6-20 0,4-7 0,1 11 0,-2-13 0,16-30 0,2-31 0,38-30 0,-9-5 0,5-9 0,15-14 0,9-9 0,-3 5 0,2-3 0,2-4 0,-9 9 0,4-9 0,3-2 0,-3 4 0,-7 14 0,-2 3 0,0 0 0,0-1 0,2-5 0,0-1 0,-1 0 0,0 2 0,11-14 0,-1 1 0,-3 6 0,-9 16 0,-2 4 0,-2 3 0,6-6 0,-3 3 0,1 4 0,1 0 0,9-10 0,-3 6 0,1 6 0,-7 5 0,0 4 0,-6 15 0,5-4 0,-22 23 0,-3 1 0,-4 4 0,-3 0 0,2 16 0,-10 5 0,2 78 0,-18-13 0,0-12 0,-8 9 0,-11-10 0,-9 4 0,-2 4 0,2-2 0,-2 5 0,-2 2 0,0-2 0,-3 1 0,-1-1 0,-1 2 0,-3 7 0,11-18 0,-2 6 0,-1 4 0,-1 1 0,1-1 0,2-4 0,2-7 0,-6 15 0,3-9 0,1 0 0,-3 7 0,4-8 0,-3 8 0,-1 3 0,0-2 0,4-6 0,6-11 0,-1 3 0,5-11 0,-1 3 0,-10 23 0,-1 2 0,6-14 0,-6 9 0,14-18 0,2-7 0,5-20 0,12-11 0,46-54 0,0 0 0,27-32 0,7-10 0,-28 25 0,0-5 0,18-18 0,9-10 0,-1-3 0,-19 18 0,0-1 0,-1 0 0,0 0 0,13-13 0,-1 1 0,1-3 0,-8 9 0,2-3 0,-1 2 0,-5 6 0,13-15 0,-4 7 0,-1 2 0,1 2 0,6-1 0,-4 5 0,-21 24 0,-3 2 0,4-2 0,-1 4 0,8 1 0,-24 22 0,1 2 0,-11 8 0,-8 12 0,0 57 0,-19 7 0,-8 11 0,5-26 0,-1 1 0,-6 7 0,-9 18 0,-8 11 0,-1-1 0,2-10 0,7-17 0,1-7 0,-4 7 0,-1 4 0,-5 9 0,-1 4 0,1-4 0,5-9 0,1-2 0,4-8 0,0 2 0,-7 14 0,-1 2 0,3-5 0,-5 9 0,6-11 0,6-4 0,7-14 0,41-73 0,28-43 0,7-10 0,7-10 0,-13 17 0,2-3 0,1-2 0,-5 7 0,2-2 0,1 0 0,-3 3 0,5-6 0,-2 2 0,0 1 0,2-2 0,-1 0 0,-3 8 0,1 4 0,0 5 0,4-4 0,2 4 0,-7 14 0,-1 4 0,32-16 0,-11 21 0,-7 8 0,-12 6 0,-4 2 0,-22 8 0,-4-4 0,-13 22 0,2 22 0,-7 49 0,-5 5 0,0-34 0,-3 0 0,-14 31 0,4-32 0,0 1 0,-10 28 0,0 2 0,7-18 0,14-34 0,-11 21 0,8-26 0,0 3 0,2-13 0,5-15 0,2-1 0,-3-7 0</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6:59.720"/>
    </inkml:context>
    <inkml:brush xml:id="br0">
      <inkml:brushProperty name="width" value="0.2" units="cm"/>
      <inkml:brushProperty name="height" value="0.4" units="cm"/>
      <inkml:brushProperty name="color" value="#0069AF"/>
      <inkml:brushProperty name="tip" value="rectangle"/>
      <inkml:brushProperty name="rasterOp" value="maskPen"/>
    </inkml:brush>
  </inkml:definitions>
  <inkml:trace contextRef="#ctx0" brushRef="#br0">0 756 16383,'35'0'0,"17"-6"0,0-5 0,-1-1 0,14-10 0,-13 4 0,-1-3 0,8-1 0,-10-5 0,3-1 0,3-6 0,-18 8 0,3 0 0,-11 8 0,5-7 0,-6 5 0,1-4 0,-1 6 0,0-1 0,-5 1 0,3 0 0,-3 4 0,5-3 0,-1 6 0,1-2 0,0-1 0,5 4 0,-4-4 0,10 4 0,-4 0 0,-1 0 0,5 0 0,-10 1 0,10-1 0,-4 0 0,-1 0 0,5 0 0,-10 1 0,5-1 0,-1 0 0,-4 1 0,4-5 0,-5 4 0,0-4 0,-1 1 0,1 3 0,0-4 0,-5 5 0,3 0 0,-8 0 0,0 1 0,-3 3 0,-6-2 0,3 6 0,-44 24 0,7-2 0,-40 24 0,6-4 0,0-1 0,-14 10 0,5 4 0,0-3 0,-6 4 0,14-8 0,-8 8 0,23-19 0,-22 30 0,19-28 0,-1 10 0,-15 11 0,40-36 0,-41 43 0,38-44 0,-32 36 0,32-35 0,-22 21 0,23-19 0,-9 1 0,5 3 0,2-14 0,3 7 0,-1-8 0,8 0 0,-4-1 0,5-5 0,0 0 0,4 0 0,1 0 0,5-3 0,-1 1 0,-3-5 0,55-7 0,-7-7 0,12 2 0,7-2 0,34-19 0,-37 15 0,1 0 0,9 0 0,1-1 0,0-3 0,2 0 0,14 5 0,1 0 0,1-3 0,0 0 0,5 3 0,0 0 0,-5 1 0,-1-1 0,6 0 0,-2 1 0,-13 3 0,-1 1 0,5-4 0,-4 1 0,23 0 0,-43 4 0,-2 0 0,23-1 0,0-1 0,-4 0 0,-20 6 0,-8 1 0,-13 1 0,-6 3 0,-10-2 0,0 3 0,-1 0 0,-84 5 0,29 12 0,-18-2 0,-9 4 0,3 10 0,0 2 0,0-1 0,-2 1 0,7-4 0,-4 2 0,5-3 0,-1 0 0,0 1 0,-23 11 0,-1 2 0,22-9 0,0-1 0,-17 6 0,-2 1 0,9 1 0,3-1 0,18-14 0,2-2 0,-2 6 0,3-1 0,-22 4 0,0 6 0,-4-5 0,27-5 0,-3-9 0,18 1 0,1-7 0,11 2 0,2-5 0,4 1 0,4-1 0,1-4 0,4 3 0,35-6 0,1 2 0,41-3 0,10 0 0,21 0 0,-33 0 0,5 0 0,-6 0 0,5 0 0,-4 0 0,11 0 0,1 0 0,-4 0 0,4 0 0,-5 0 0,1 1 0,-3-2 0,21-1 0,0-3 0,-9 2 0,-4-2 0,-17-2 0,-1 0 0,0 3 0,-2 0 0,31-7 0,7 9 0,-9-4 0,-18 1 0,-10 4 0,-18-4 0,-4 5 0,-16 0 0,-5 0 0,-7 0 0,-3 0 0,-55 0 0,-2 6 0,-6 2 0,-8 4 0,-1 6 0,-3 3 0,-7 5 0,-5 2 0,14-6 0,-3 0 0,3 0 0,-15 5 0,0 1 0,13-7 0,-3 2 0,3-2 0,-12 6 0,2 1 0,-16 4 0,0 0 0,10-4 0,2 0 0,-1 3 0,3-3 0,25-12 0,1 0 0,-25 12 0,5 0 0,12-7 0,-1-1 0,3 1 0,7 1 0,-25-4 0,27 2 0,-3-8 0,18 2 0,6-5 0,11 0 0,7-5 0,3 0 0,40-4 0,5 0 0,55 0 0,-23-1 0,6 2 0,3 2 0,6 1 0,-9-3 0,5-1 0,2 1 0,3 4 0,1 1 0,2-1 0,9-1 0,2-1 0,-3 1 0,-10 2 0,-3 0 0,3 1 0,10-1 0,3 1 0,-5-1 0,-18-3 0,-3 0 0,1 0 0,12 2 0,2 1 0,-5-1 0,9-4 0,-5 0 0,-1 2 0,-5 2 0,-29-2 0,-3 0 0,51-2 0,-27 5 0,-25-6 0,-19 4 0,-12-3 0,-5 6 0,-43 2 0,-22 3 0,5-2 0,-7 2 0,-12 2 0,-5 2 0,-14 11 0,-6 3 0,14-9 0,-5 1 0,0 1 0,-3 6 0,-1 1 0,-5 2 0,4-4 0,-5 2 0,0 0 0,3 0 0,16-5 0,2 0 0,1 0 0,-1 1 0,-6 2 0,-1 0 0,1 1 0,6-2 0,-1 2 0,5-1 0,2-2 0,-23 7 0,5-1 0,14-1 0,5-2 0,17-9 0,-1 0 0,-23 9 0,6-3 0,14-4 0,-7 2 0,4-3 0,24-10 0,-9 8 0,17-9 0,1 3 0,5-5 0,11-3 0,38-1 0,20 1 0,8-1 0,6 0 0,1 3 0,2 1 0,21 0 0,6 0 0,-27-2 0,1-1 0,4 1 0,19-1 0,4 1 0,-1-1 0,-9 1 0,-1 0 0,-2 0 0,-8-2 0,0 1 0,-4-1 0,20 1 0,-9-1 0,-29 2 0,-3 0 0,6-5 0,-2-1 0,34 12 0,-34-11 0,-14 4 0,-9-2 0,-14-2 0,-37 3 0,-36 3 0,-28 3 0,-20 3 0,-14 0 0,-5 2 0,1-2 0,8 0 0,16-1 0,23-4 0,-6 2 0,18-3 0,-18 2 0,5 0 0,-22 2 0,-17 2 0,-8 0 0,-2 1 0,7-1 0,13-1 0,20-2 0,29-3 0,35-4 0,39-3 0,-1 4 0,18-3 0,3 7 0,56-1 0,-16 2 0,7 1 0,-6-2 0,8-1 0,-16-1 0,10-1 0,-1 1 0,-10-1 0,3 2 0,-1 0 0,20-2 0,9 0 0,-16-1 0,10 3 0,-16-1 0,-4-2 0,-14-3 0,-7 3 0,-26-4 0,-20 0 0,-2 0 0</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7:04.728"/>
    </inkml:context>
    <inkml:brush xml:id="br0">
      <inkml:brushProperty name="width" value="0.3" units="cm"/>
      <inkml:brushProperty name="height" value="0.6" units="cm"/>
      <inkml:brushProperty name="color" value="#EF0C4D"/>
      <inkml:brushProperty name="tip" value="rectangle"/>
      <inkml:brushProperty name="rasterOp" value="maskPen"/>
    </inkml:brush>
  </inkml:definitions>
  <inkml:trace contextRef="#ctx0" brushRef="#br0">0 1392 16383,'86'-10'0,"4"2"0,-36-7 0,0-2 0,33-4 0,-20-2 0,7-4 0,20-2 0,2-3 0,-11-4 0,3-1 0,-11 12 0,5 1 0,-4-2 0,16-14 0,-5 1 0,-19 15 0,0 0 0,-9-1 0,3-4 0,-5 3 0,0 4 0,-2-1 0,25-15 0,2-1 0,-12 12 0,-3 0 0,-4-6 0,-1 0 0,2 0 0,-4 2 0,11-16 0,-29 21 0,-1 2 0,15-5 0,23-19 0,-27 26 0,14-19 0,-10 18 0,7-2 0,0 1 0,9 2 0,-28 10 0,22-10 0,-20 5 0,0-4 0,5-1 0,-11 2 0,4-1 0,-11 6 0,-2-4 0,-5 9 0,-5-3 0,-2 8 0,-4-3 0,-4 7 0,6-6 0,-7 6 0,7-2 0,-64 57 0,-5-2 0,-14 4 0,-10 4 0,-2-7 0,-4-1 0,13-8 0,-2 1 0,-3 0 0,-8 2 0,-2 0 0,-2 1 0,16-9 0,-2 1 0,-1 1 0,0-1 0,-3 1 0,0-1 0,-1 1 0,0 0 0,-4 1 0,-1 1 0,1-1 0,5-2 0,-2-1 0,4-1 0,-1 1 0,-14 7 0,-1 1 0,6-3 0,2-2 0,5-2 0,0 1 0,-1 1 0,14-7 0,-3 1 0,11-5 0,-11 6 0,-2 2 0,2 1 0,13-5 0,-6 2 0,8 0 0,15-16 0,5 3 0,8-6 0,4 3 0,1-6 0,3 5 0,-2-7 0,7 0 0,-3-1 0,75-7 0,7-20 0,4 1 0,10-4 0,3-8 0,3-5 0,-24 7 0,2-2 0,2 1 0,8 1 0,3 0 0,0-1 0,4-4 0,1-2 0,0 1 0,1 2 0,-1 0 0,1 0 0,5-3 0,0-1 0,-6 2 0,-21 6 0,-3 2 0,1-1 0,13-5 0,2-1 0,-5 2 0,3-1 0,-2 0 0,-11 4 0,2-2 0,-5 3 0,1 0 0,-4 1 0,1 2 0,-4 0 0,11-8 0,6 3 0,-16 3 0,-19 7 0,-13 9 0,-11 3 0,-84 57 0,2 0 0,-3 0 0,-7 6 0,9-5 0,-1 1 0,16-14 0,-1 1 0,2-1 0,-8 8 0,-3 2 0,-9 8 0,-7 6 0,10-7 0,25-17 0,-1 0 0,-18 16 0,-9 8 0,8-8 0,17-12 0,2-3 0,-18 16 0,-1 0 0,5-9 0,3-2 0,8-1 0,0-1 0,-4-3 0,3 1 0,14-5 0,2 0 0,-7-2 0,1 0 0,-22 31 0,3-7 0,19-14 0,-2 8 0,17-23 0,-11 17 0,12-18 0,6-1 0,7-9 0,8-8 0,1 2 0,36-10 0,23 2 0,-4-9 0,8-3 0,16-2 0,3-2 0,-6-2 0,1-1 0,23-4 0,0-1 0,-12 2 0,0-1 0,-17 2 0,1 0 0,-3 1 0,7 0 0,-2 0 0,14-6 0,-4 1 0,15 4 0,-35 0 0,-2 2 0,23 3 0,-23-6 0,-19 14 0,-16-4 0,-5 5 0,-7 8 0,-34 22 0,-14 12 0,-1-7 0,-5 3 0,0 2 0,-2 1 0,-13 7 0,-3 2 0,-5 4 0,-2 1 0,-5 4 0,-3 3 0,20-16 0,-2 0 0,4-1 0,-7 6 0,2 2 0,8-6 0,-1 3 0,2-3 0,-2-1 0,1-1 0,-12 17 0,1-2 0,19-23 0,2-1 0,2 5 0,1-1 0,-14 4 0,-2 14 0,10-19 0,8-8 0,12-8 0,7-10 0,1-1 0,7-4 0,-3 3 0,60-6 0,-14-8 0,16-2 0,6-4 0,27-22 0,-30 15 0,1-2 0,-1-1 0,1-2 0,4-2 0,0-2 0,1 1 0,1-1 0,4-3 0,-1-1 0,-1-2 0,-2-1 0,0 3 0,-3 1 0,25-24 0,1 9 0,-31 10 0,9-1 0,-13 7 0,-7 2 0,-12 10 0,-8 2 0,-8 5 0,-1 3 0,5-2 0,-3 6 0,5-2 0,-2 3 0,-7 0 0,11-4 0,-8 0 0,2 0 0,3-7 0,-4 6 0,6-7 0,2 3 0,1 0 0,4-1 0,-4 1 0,-1 0 0,-5 1 0,0-1 0,-1 5 0,-3-4 0,3 8 0,-1-7 0,-1 6 0,4-6 0,-7 3 0,5-1 0,0-1 0,3 5 0,-1-3 0,-2 4 0,0 0 0,-1 0 0,3 0 0,-3 0 0,3 0 0,-5 0 0,6 0 0,-4 0 0,0 0 0,5 0 0,-3 0 0,3 0 0,-7 0 0,5 0 0,-2 0 0</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6:59.720"/>
    </inkml:context>
    <inkml:brush xml:id="br0">
      <inkml:brushProperty name="width" value="0.2" units="cm"/>
      <inkml:brushProperty name="height" value="0.4" units="cm"/>
      <inkml:brushProperty name="color" value="#0069AF"/>
      <inkml:brushProperty name="tip" value="rectangle"/>
      <inkml:brushProperty name="rasterOp" value="maskPen"/>
    </inkml:brush>
  </inkml:definitions>
  <inkml:trace contextRef="#ctx0" brushRef="#br0">0 756 16383,'35'0'0,"17"-6"0,0-5 0,-1-1 0,14-10 0,-13 4 0,-1-3 0,8-1 0,-10-5 0,3-1 0,3-6 0,-18 8 0,3 0 0,-11 8 0,5-7 0,-6 5 0,1-4 0,-1 6 0,0-1 0,-5 1 0,3 0 0,-3 4 0,5-3 0,-1 6 0,1-2 0,0-1 0,5 4 0,-4-4 0,10 4 0,-4 0 0,-1 0 0,5 0 0,-10 1 0,10-1 0,-4 0 0,-1 0 0,5 0 0,-10 1 0,5-1 0,-1 0 0,-4 1 0,4-5 0,-5 4 0,0-4 0,-1 1 0,1 3 0,0-4 0,-5 5 0,3 0 0,-8 0 0,0 1 0,-3 3 0,-6-2 0,3 6 0,-44 24 0,7-2 0,-40 24 0,6-4 0,0-1 0,-14 10 0,5 4 0,0-3 0,-6 4 0,14-8 0,-8 8 0,23-19 0,-22 30 0,19-28 0,-1 10 0,-15 11 0,40-36 0,-41 43 0,38-44 0,-32 36 0,32-35 0,-22 21 0,23-19 0,-9 1 0,5 3 0,2-14 0,3 7 0,-1-8 0,8 0 0,-4-1 0,5-5 0,0 0 0,4 0 0,1 0 0,5-3 0,-1 1 0,-3-5 0,55-7 0,-7-7 0,12 2 0,7-2 0,34-19 0,-37 15 0,1 0 0,9 0 0,1-1 0,0-3 0,2 0 0,14 5 0,1 0 0,1-3 0,0 0 0,5 3 0,0 0 0,-5 1 0,-1-1 0,6 0 0,-2 1 0,-13 3 0,-1 1 0,5-4 0,-4 1 0,23 0 0,-43 4 0,-2 0 0,23-1 0,0-1 0,-4 0 0,-20 6 0,-8 1 0,-13 1 0,-6 3 0,-10-2 0,0 3 0,-1 0 0,-84 5 0,29 12 0,-18-2 0,-9 4 0,3 10 0,0 2 0,0-1 0,-2 1 0,7-4 0,-4 2 0,5-3 0,-1 0 0,0 1 0,-23 11 0,-1 2 0,22-9 0,0-1 0,-17 6 0,-2 1 0,9 1 0,3-1 0,18-14 0,2-2 0,-2 6 0,3-1 0,-22 4 0,0 6 0,-4-5 0,27-5 0,-3-9 0,18 1 0,1-7 0,11 2 0,2-5 0,4 1 0,4-1 0,1-4 0,4 3 0,35-6 0,1 2 0,41-3 0,10 0 0,21 0 0,-33 0 0,5 0 0,-6 0 0,5 0 0,-4 0 0,11 0 0,1 0 0,-4 0 0,4 0 0,-5 0 0,1 1 0,-3-2 0,21-1 0,0-3 0,-9 2 0,-4-2 0,-17-2 0,-1 0 0,0 3 0,-2 0 0,31-7 0,7 9 0,-9-4 0,-18 1 0,-10 4 0,-18-4 0,-4 5 0,-16 0 0,-5 0 0,-7 0 0,-3 0 0,-55 0 0,-2 6 0,-6 2 0,-8 4 0,-1 6 0,-3 3 0,-7 5 0,-5 2 0,14-6 0,-3 0 0,3 0 0,-15 5 0,0 1 0,13-7 0,-3 2 0,3-2 0,-12 6 0,2 1 0,-16 4 0,0 0 0,10-4 0,2 0 0,-1 3 0,3-3 0,25-12 0,1 0 0,-25 12 0,5 0 0,12-7 0,-1-1 0,3 1 0,7 1 0,-25-4 0,27 2 0,-3-8 0,18 2 0,6-5 0,11 0 0,7-5 0,3 0 0,40-4 0,5 0 0,55 0 0,-23-1 0,6 2 0,3 2 0,6 1 0,-9-3 0,5-1 0,2 1 0,3 4 0,1 1 0,2-1 0,9-1 0,2-1 0,-3 1 0,-10 2 0,-3 0 0,3 1 0,10-1 0,3 1 0,-5-1 0,-18-3 0,-3 0 0,1 0 0,12 2 0,2 1 0,-5-1 0,9-4 0,-5 0 0,-1 2 0,-5 2 0,-29-2 0,-3 0 0,51-2 0,-27 5 0,-25-6 0,-19 4 0,-12-3 0,-5 6 0,-43 2 0,-22 3 0,5-2 0,-7 2 0,-12 2 0,-5 2 0,-14 11 0,-6 3 0,14-9 0,-5 1 0,0 1 0,-3 6 0,-1 1 0,-5 2 0,4-4 0,-5 2 0,0 0 0,3 0 0,16-5 0,2 0 0,1 0 0,-1 1 0,-6 2 0,-1 0 0,1 1 0,6-2 0,-1 2 0,5-1 0,2-2 0,-23 7 0,5-1 0,14-1 0,5-2 0,17-9 0,-1 0 0,-23 9 0,6-3 0,14-4 0,-7 2 0,4-3 0,24-10 0,-9 8 0,17-9 0,1 3 0,5-5 0,11-3 0,38-1 0,20 1 0,8-1 0,6 0 0,1 3 0,2 1 0,21 0 0,6 0 0,-27-2 0,1-1 0,4 1 0,19-1 0,4 1 0,-1-1 0,-9 1 0,-1 0 0,-2 0 0,-8-2 0,0 1 0,-4-1 0,20 1 0,-9-1 0,-29 2 0,-3 0 0,6-5 0,-2-1 0,34 12 0,-34-11 0,-14 4 0,-9-2 0,-14-2 0,-37 3 0,-36 3 0,-28 3 0,-20 3 0,-14 0 0,-5 2 0,1-2 0,8 0 0,16-1 0,23-4 0,-6 2 0,18-3 0,-18 2 0,5 0 0,-22 2 0,-17 2 0,-8 0 0,-2 1 0,7-1 0,13-1 0,20-2 0,29-3 0,35-4 0,39-3 0,-1 4 0,18-3 0,3 7 0,56-1 0,-16 2 0,7 1 0,-6-2 0,8-1 0,-16-1 0,10-1 0,-1 1 0,-10-1 0,3 2 0,-1 0 0,20-2 0,9 0 0,-16-1 0,10 3 0,-16-1 0,-4-2 0,-14-3 0,-7 3 0,-26-4 0,-20 0 0,-2 0 0</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7:04.728"/>
    </inkml:context>
    <inkml:brush xml:id="br0">
      <inkml:brushProperty name="width" value="0.3" units="cm"/>
      <inkml:brushProperty name="height" value="0.6" units="cm"/>
      <inkml:brushProperty name="color" value="#EF0C4D"/>
      <inkml:brushProperty name="tip" value="rectangle"/>
      <inkml:brushProperty name="rasterOp" value="maskPen"/>
    </inkml:brush>
  </inkml:definitions>
  <inkml:trace contextRef="#ctx0" brushRef="#br0">0 1392 16383,'86'-10'0,"4"2"0,-36-7 0,0-2 0,33-4 0,-20-2 0,7-4 0,20-2 0,2-3 0,-11-4 0,3-1 0,-11 12 0,5 1 0,-4-2 0,16-14 0,-5 1 0,-19 15 0,0 0 0,-9-1 0,3-4 0,-5 3 0,0 4 0,-2-1 0,25-15 0,2-1 0,-12 12 0,-3 0 0,-4-6 0,-1 0 0,2 0 0,-4 2 0,11-16 0,-29 21 0,-1 2 0,15-5 0,23-19 0,-27 26 0,14-19 0,-10 18 0,7-2 0,0 1 0,9 2 0,-28 10 0,22-10 0,-20 5 0,0-4 0,5-1 0,-11 2 0,4-1 0,-11 6 0,-2-4 0,-5 9 0,-5-3 0,-2 8 0,-4-3 0,-4 7 0,6-6 0,-7 6 0,7-2 0,-64 57 0,-5-2 0,-14 4 0,-10 4 0,-2-7 0,-4-1 0,13-8 0,-2 1 0,-3 0 0,-8 2 0,-2 0 0,-2 1 0,16-9 0,-2 1 0,-1 1 0,0-1 0,-3 1 0,0-1 0,-1 1 0,0 0 0,-4 1 0,-1 1 0,1-1 0,5-2 0,-2-1 0,4-1 0,-1 1 0,-14 7 0,-1 1 0,6-3 0,2-2 0,5-2 0,0 1 0,-1 1 0,14-7 0,-3 1 0,11-5 0,-11 6 0,-2 2 0,2 1 0,13-5 0,-6 2 0,8 0 0,15-16 0,5 3 0,8-6 0,4 3 0,1-6 0,3 5 0,-2-7 0,7 0 0,-3-1 0,75-7 0,7-20 0,4 1 0,10-4 0,3-8 0,3-5 0,-24 7 0,2-2 0,2 1 0,8 1 0,3 0 0,0-1 0,4-4 0,1-2 0,0 1 0,1 2 0,-1 0 0,1 0 0,5-3 0,0-1 0,-6 2 0,-21 6 0,-3 2 0,1-1 0,13-5 0,2-1 0,-5 2 0,3-1 0,-2 0 0,-11 4 0,2-2 0,-5 3 0,1 0 0,-4 1 0,1 2 0,-4 0 0,11-8 0,6 3 0,-16 3 0,-19 7 0,-13 9 0,-11 3 0,-84 57 0,2 0 0,-3 0 0,-7 6 0,9-5 0,-1 1 0,16-14 0,-1 1 0,2-1 0,-8 8 0,-3 2 0,-9 8 0,-7 6 0,10-7 0,25-17 0,-1 0 0,-18 16 0,-9 8 0,8-8 0,17-12 0,2-3 0,-18 16 0,-1 0 0,5-9 0,3-2 0,8-1 0,0-1 0,-4-3 0,3 1 0,14-5 0,2 0 0,-7-2 0,1 0 0,-22 31 0,3-7 0,19-14 0,-2 8 0,17-23 0,-11 17 0,12-18 0,6-1 0,7-9 0,8-8 0,1 2 0,36-10 0,23 2 0,-4-9 0,8-3 0,16-2 0,3-2 0,-6-2 0,1-1 0,23-4 0,0-1 0,-12 2 0,0-1 0,-17 2 0,1 0 0,-3 1 0,7 0 0,-2 0 0,14-6 0,-4 1 0,15 4 0,-35 0 0,-2 2 0,23 3 0,-23-6 0,-19 14 0,-16-4 0,-5 5 0,-7 8 0,-34 22 0,-14 12 0,-1-7 0,-5 3 0,0 2 0,-2 1 0,-13 7 0,-3 2 0,-5 4 0,-2 1 0,-5 4 0,-3 3 0,20-16 0,-2 0 0,4-1 0,-7 6 0,2 2 0,8-6 0,-1 3 0,2-3 0,-2-1 0,1-1 0,-12 17 0,1-2 0,19-23 0,2-1 0,2 5 0,1-1 0,-14 4 0,-2 14 0,10-19 0,8-8 0,12-8 0,7-10 0,1-1 0,7-4 0,-3 3 0,60-6 0,-14-8 0,16-2 0,6-4 0,27-22 0,-30 15 0,1-2 0,-1-1 0,1-2 0,4-2 0,0-2 0,1 1 0,1-1 0,4-3 0,-1-1 0,-1-2 0,-2-1 0,0 3 0,-3 1 0,25-24 0,1 9 0,-31 10 0,9-1 0,-13 7 0,-7 2 0,-12 10 0,-8 2 0,-8 5 0,-1 3 0,5-2 0,-3 6 0,5-2 0,-2 3 0,-7 0 0,11-4 0,-8 0 0,2 0 0,3-7 0,-4 6 0,6-7 0,2 3 0,1 0 0,4-1 0,-4 1 0,-1 0 0,-5 1 0,0-1 0,-1 5 0,-3-4 0,3 8 0,-1-7 0,-1 6 0,4-6 0,-7 3 0,5-1 0,0-1 0,3 5 0,-1-3 0,-2 4 0,0 0 0,-1 0 0,3 0 0,-3 0 0,3 0 0,-5 0 0,6 0 0,-4 0 0,0 0 0,5 0 0,-3 0 0,3 0 0,-7 0 0,5 0 0,-2 0 0</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6:59.720"/>
    </inkml:context>
    <inkml:brush xml:id="br0">
      <inkml:brushProperty name="width" value="0.2" units="cm"/>
      <inkml:brushProperty name="height" value="0.4" units="cm"/>
      <inkml:brushProperty name="color" value="#0069AF"/>
      <inkml:brushProperty name="tip" value="rectangle"/>
      <inkml:brushProperty name="rasterOp" value="maskPen"/>
    </inkml:brush>
  </inkml:definitions>
  <inkml:trace contextRef="#ctx0" brushRef="#br0">0 756 16383,'35'0'0,"17"-6"0,0-5 0,-1-1 0,14-10 0,-13 4 0,-1-3 0,8-1 0,-10-5 0,3-1 0,3-6 0,-18 8 0,3 0 0,-11 8 0,5-7 0,-6 5 0,1-4 0,-1 6 0,0-1 0,-5 1 0,3 0 0,-3 4 0,5-3 0,-1 6 0,1-2 0,0-1 0,5 4 0,-4-4 0,10 4 0,-4 0 0,-1 0 0,5 0 0,-10 1 0,10-1 0,-4 0 0,-1 0 0,5 0 0,-10 1 0,5-1 0,-1 0 0,-4 1 0,4-5 0,-5 4 0,0-4 0,-1 1 0,1 3 0,0-4 0,-5 5 0,3 0 0,-8 0 0,0 1 0,-3 3 0,-6-2 0,3 6 0,-44 24 0,7-2 0,-40 24 0,6-4 0,0-1 0,-14 10 0,5 4 0,0-3 0,-6 4 0,14-8 0,-8 8 0,23-19 0,-22 30 0,19-28 0,-1 10 0,-15 11 0,40-36 0,-41 43 0,38-44 0,-32 36 0,32-35 0,-22 21 0,23-19 0,-9 1 0,5 3 0,2-14 0,3 7 0,-1-8 0,8 0 0,-4-1 0,5-5 0,0 0 0,4 0 0,1 0 0,5-3 0,-1 1 0,-3-5 0,55-7 0,-7-7 0,12 2 0,7-2 0,34-19 0,-37 15 0,1 0 0,9 0 0,1-1 0,0-3 0,2 0 0,14 5 0,1 0 0,1-3 0,0 0 0,5 3 0,0 0 0,-5 1 0,-1-1 0,6 0 0,-2 1 0,-13 3 0,-1 1 0,5-4 0,-4 1 0,23 0 0,-43 4 0,-2 0 0,23-1 0,0-1 0,-4 0 0,-20 6 0,-8 1 0,-13 1 0,-6 3 0,-10-2 0,0 3 0,-1 0 0,-84 5 0,29 12 0,-18-2 0,-9 4 0,3 10 0,0 2 0,0-1 0,-2 1 0,7-4 0,-4 2 0,5-3 0,-1 0 0,0 1 0,-23 11 0,-1 2 0,22-9 0,0-1 0,-17 6 0,-2 1 0,9 1 0,3-1 0,18-14 0,2-2 0,-2 6 0,3-1 0,-22 4 0,0 6 0,-4-5 0,27-5 0,-3-9 0,18 1 0,1-7 0,11 2 0,2-5 0,4 1 0,4-1 0,1-4 0,4 3 0,35-6 0,1 2 0,41-3 0,10 0 0,21 0 0,-33 0 0,5 0 0,-6 0 0,5 0 0,-4 0 0,11 0 0,1 0 0,-4 0 0,4 0 0,-5 0 0,1 1 0,-3-2 0,21-1 0,0-3 0,-9 2 0,-4-2 0,-17-2 0,-1 0 0,0 3 0,-2 0 0,31-7 0,7 9 0,-9-4 0,-18 1 0,-10 4 0,-18-4 0,-4 5 0,-16 0 0,-5 0 0,-7 0 0,-3 0 0,-55 0 0,-2 6 0,-6 2 0,-8 4 0,-1 6 0,-3 3 0,-7 5 0,-5 2 0,14-6 0,-3 0 0,3 0 0,-15 5 0,0 1 0,13-7 0,-3 2 0,3-2 0,-12 6 0,2 1 0,-16 4 0,0 0 0,10-4 0,2 0 0,-1 3 0,3-3 0,25-12 0,1 0 0,-25 12 0,5 0 0,12-7 0,-1-1 0,3 1 0,7 1 0,-25-4 0,27 2 0,-3-8 0,18 2 0,6-5 0,11 0 0,7-5 0,3 0 0,40-4 0,5 0 0,55 0 0,-23-1 0,6 2 0,3 2 0,6 1 0,-9-3 0,5-1 0,2 1 0,3 4 0,1 1 0,2-1 0,9-1 0,2-1 0,-3 1 0,-10 2 0,-3 0 0,3 1 0,10-1 0,3 1 0,-5-1 0,-18-3 0,-3 0 0,1 0 0,12 2 0,2 1 0,-5-1 0,9-4 0,-5 0 0,-1 2 0,-5 2 0,-29-2 0,-3 0 0,51-2 0,-27 5 0,-25-6 0,-19 4 0,-12-3 0,-5 6 0,-43 2 0,-22 3 0,5-2 0,-7 2 0,-12 2 0,-5 2 0,-14 11 0,-6 3 0,14-9 0,-5 1 0,0 1 0,-3 6 0,-1 1 0,-5 2 0,4-4 0,-5 2 0,0 0 0,3 0 0,16-5 0,2 0 0,1 0 0,-1 1 0,-6 2 0,-1 0 0,1 1 0,6-2 0,-1 2 0,5-1 0,2-2 0,-23 7 0,5-1 0,14-1 0,5-2 0,17-9 0,-1 0 0,-23 9 0,6-3 0,14-4 0,-7 2 0,4-3 0,24-10 0,-9 8 0,17-9 0,1 3 0,5-5 0,11-3 0,38-1 0,20 1 0,8-1 0,6 0 0,1 3 0,2 1 0,21 0 0,6 0 0,-27-2 0,1-1 0,4 1 0,19-1 0,4 1 0,-1-1 0,-9 1 0,-1 0 0,-2 0 0,-8-2 0,0 1 0,-4-1 0,20 1 0,-9-1 0,-29 2 0,-3 0 0,6-5 0,-2-1 0,34 12 0,-34-11 0,-14 4 0,-9-2 0,-14-2 0,-37 3 0,-36 3 0,-28 3 0,-20 3 0,-14 0 0,-5 2 0,1-2 0,8 0 0,16-1 0,23-4 0,-6 2 0,18-3 0,-18 2 0,5 0 0,-22 2 0,-17 2 0,-8 0 0,-2 1 0,7-1 0,13-1 0,20-2 0,29-3 0,35-4 0,39-3 0,-1 4 0,18-3 0,3 7 0,56-1 0,-16 2 0,7 1 0,-6-2 0,8-1 0,-16-1 0,10-1 0,-1 1 0,-10-1 0,3 2 0,-1 0 0,20-2 0,9 0 0,-16-1 0,10 3 0,-16-1 0,-4-2 0,-14-3 0,-7 3 0,-26-4 0,-20 0 0,-2 0 0</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7:04.728"/>
    </inkml:context>
    <inkml:brush xml:id="br0">
      <inkml:brushProperty name="width" value="0.3" units="cm"/>
      <inkml:brushProperty name="height" value="0.6" units="cm"/>
      <inkml:brushProperty name="color" value="#EF0C4D"/>
      <inkml:brushProperty name="tip" value="rectangle"/>
      <inkml:brushProperty name="rasterOp" value="maskPen"/>
    </inkml:brush>
  </inkml:definitions>
  <inkml:trace contextRef="#ctx0" brushRef="#br0">0 1392 16383,'86'-10'0,"4"2"0,-36-7 0,0-2 0,33-4 0,-20-2 0,7-4 0,20-2 0,2-3 0,-11-4 0,3-1 0,-11 12 0,5 1 0,-4-2 0,16-14 0,-5 1 0,-19 15 0,0 0 0,-9-1 0,3-4 0,-5 3 0,0 4 0,-2-1 0,25-15 0,2-1 0,-12 12 0,-3 0 0,-4-6 0,-1 0 0,2 0 0,-4 2 0,11-16 0,-29 21 0,-1 2 0,15-5 0,23-19 0,-27 26 0,14-19 0,-10 18 0,7-2 0,0 1 0,9 2 0,-28 10 0,22-10 0,-20 5 0,0-4 0,5-1 0,-11 2 0,4-1 0,-11 6 0,-2-4 0,-5 9 0,-5-3 0,-2 8 0,-4-3 0,-4 7 0,6-6 0,-7 6 0,7-2 0,-64 57 0,-5-2 0,-14 4 0,-10 4 0,-2-7 0,-4-1 0,13-8 0,-2 1 0,-3 0 0,-8 2 0,-2 0 0,-2 1 0,16-9 0,-2 1 0,-1 1 0,0-1 0,-3 1 0,0-1 0,-1 1 0,0 0 0,-4 1 0,-1 1 0,1-1 0,5-2 0,-2-1 0,4-1 0,-1 1 0,-14 7 0,-1 1 0,6-3 0,2-2 0,5-2 0,0 1 0,-1 1 0,14-7 0,-3 1 0,11-5 0,-11 6 0,-2 2 0,2 1 0,13-5 0,-6 2 0,8 0 0,15-16 0,5 3 0,8-6 0,4 3 0,1-6 0,3 5 0,-2-7 0,7 0 0,-3-1 0,75-7 0,7-20 0,4 1 0,10-4 0,3-8 0,3-5 0,-24 7 0,2-2 0,2 1 0,8 1 0,3 0 0,0-1 0,4-4 0,1-2 0,0 1 0,1 2 0,-1 0 0,1 0 0,5-3 0,0-1 0,-6 2 0,-21 6 0,-3 2 0,1-1 0,13-5 0,2-1 0,-5 2 0,3-1 0,-2 0 0,-11 4 0,2-2 0,-5 3 0,1 0 0,-4 1 0,1 2 0,-4 0 0,11-8 0,6 3 0,-16 3 0,-19 7 0,-13 9 0,-11 3 0,-84 57 0,2 0 0,-3 0 0,-7 6 0,9-5 0,-1 1 0,16-14 0,-1 1 0,2-1 0,-8 8 0,-3 2 0,-9 8 0,-7 6 0,10-7 0,25-17 0,-1 0 0,-18 16 0,-9 8 0,8-8 0,17-12 0,2-3 0,-18 16 0,-1 0 0,5-9 0,3-2 0,8-1 0,0-1 0,-4-3 0,3 1 0,14-5 0,2 0 0,-7-2 0,1 0 0,-22 31 0,3-7 0,19-14 0,-2 8 0,17-23 0,-11 17 0,12-18 0,6-1 0,7-9 0,8-8 0,1 2 0,36-10 0,23 2 0,-4-9 0,8-3 0,16-2 0,3-2 0,-6-2 0,1-1 0,23-4 0,0-1 0,-12 2 0,0-1 0,-17 2 0,1 0 0,-3 1 0,7 0 0,-2 0 0,14-6 0,-4 1 0,15 4 0,-35 0 0,-2 2 0,23 3 0,-23-6 0,-19 14 0,-16-4 0,-5 5 0,-7 8 0,-34 22 0,-14 12 0,-1-7 0,-5 3 0,0 2 0,-2 1 0,-13 7 0,-3 2 0,-5 4 0,-2 1 0,-5 4 0,-3 3 0,20-16 0,-2 0 0,4-1 0,-7 6 0,2 2 0,8-6 0,-1 3 0,2-3 0,-2-1 0,1-1 0,-12 17 0,1-2 0,19-23 0,2-1 0,2 5 0,1-1 0,-14 4 0,-2 14 0,10-19 0,8-8 0,12-8 0,7-10 0,1-1 0,7-4 0,-3 3 0,60-6 0,-14-8 0,16-2 0,6-4 0,27-22 0,-30 15 0,1-2 0,-1-1 0,1-2 0,4-2 0,0-2 0,1 1 0,1-1 0,4-3 0,-1-1 0,-1-2 0,-2-1 0,0 3 0,-3 1 0,25-24 0,1 9 0,-31 10 0,9-1 0,-13 7 0,-7 2 0,-12 10 0,-8 2 0,-8 5 0,-1 3 0,5-2 0,-3 6 0,5-2 0,-2 3 0,-7 0 0,11-4 0,-8 0 0,2 0 0,3-7 0,-4 6 0,6-7 0,2 3 0,1 0 0,4-1 0,-4 1 0,-1 0 0,-5 1 0,0-1 0,-1 5 0,-3-4 0,3 8 0,-1-7 0,-1 6 0,4-6 0,-7 3 0,5-1 0,0-1 0,3 5 0,-1-3 0,-2 4 0,0 0 0,-1 0 0,3 0 0,-3 0 0,3 0 0,-5 0 0,6 0 0,-4 0 0,0 0 0,5 0 0,-3 0 0,3 0 0,-7 0 0,5 0 0,-2 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25:19.911"/>
    </inkml:context>
    <inkml:brush xml:id="br0">
      <inkml:brushProperty name="width" value="0.3" units="cm"/>
      <inkml:brushProperty name="height" value="0.6" units="cm"/>
      <inkml:brushProperty name="color" value="#EF0C4D"/>
      <inkml:brushProperty name="tip" value="rectangle"/>
      <inkml:brushProperty name="rasterOp" value="maskPen"/>
    </inkml:brush>
  </inkml:definitions>
  <inkml:trace contextRef="#ctx0" brushRef="#br0">1642 1468 16383,'-70'53'0,"24"-12"0,-3 3 0,-7 4 0,-2 5 0,-11 14 0,-2 3 0,21-19 0,-2 0 0,1 1 0,-1 2 0,1 1 0,0 0 0,-1 0 0,0 0 0,2-1 0,-13 16 0,1-2 0,-7 5 0,2-1 0,16-10 0,0 0 0,-8 2 0,3-2 0,17-14 0,3-2 0,-1-3 0,3-3 0,-7 13 0,0 1 0,13-17 0,6-15 0,17-9 0,25-50 0,25-16 0,-5 1 0,4-6 0,4-2 0,3-1 0,7-9 0,2-3 0,-18 18 0,0-1 0,0-1 0,3 0 0,1 0 0,-3 2 0,10-17 0,1-2 0,-2 7 0,3-3 0,-7 7 0,-11 11 0,0 0 0,12-9 0,7-7 0,-7 6 0,-10 6 0,-1 2 0,19-13 0,2-1 0,-13 8 0,-2 2 0,-9 15 0,0 2 0,1-1 0,-2 2 0,8-14 0,10-5 0,-7 8 0,-12 15 0,1 5 0,-16 9 0,4 4 0,-5 5 0,0-3 0,0 6 0,-1-6 0,1 3 0,5 0 0,-4-4 0,8 3 0,-3-4 0,0 0 0,4 4 0,-4-3 0,4 7 0,-4-3 0,-1 4 0,-9 4 0,2-2 0,0 6 0,-32 51 0,-10 5 0,-6 3 0,-8 8 0,-5 3 0,-2 4 0,13-17 0,0 2 0,-3 2 0,-9 9 0,-2 1 0,0 2 0,2 4 0,1 1 0,-2 0 0,-8 2 0,-2 1 0,1 1 0,2 3 0,-1 0 0,4-3 0,8-17 0,2-2 0,0 1 0,-5 6 0,0 2 0,2-3 0,-6 13 0,3-4 0,5-8 0,2 0 0,-6 5 0,4-4 0,4 5 0,-11 7 0,21-27 0,8-14 0,11-16 0,6-9 0,56-66 0,-8 7 0,6-6 0,8-16 0,5-8 0,-9 14 0,3-4 0,-1-2 0,-4 0 0,-1-2 0,2-2 0,7-7 0,3-2 0,-2-2 0,-13 15 0,0-3 0,0 0 0,-1 1 0,0 2 0,-1 1 0,0 0 0,0-1 0,3-4 0,-1-2 0,0-1 0,-1 3 0,-3 4 0,0 2 0,0 0 0,0 0 0,3-3 0,2 0 0,-2 0 0,-2 5 0,1-2 0,-2 5 0,0-2 0,6-7 0,0-1 0,-2 5 0,4-3 0,-1 3 0,10-16 0,-1 3 0,-19 26 0,-2 4 0,2-2 0,-2 4 0,15-12 0,1-10 0,-8 18 0,-9 5 0,-14 18 0,-1 6 0,-6 7 0,-5 4 0,3 3 0,-14 38 0,-26 18 0,2 0 0,-6 5 0,-13 6 0,-8 6 0,10-12 0,-5 6 0,-1 2 0,0-1 0,3-3 0,0-1 0,-1 2 0,-2 4 0,0 1 0,-3 4 0,-1 2 0,1 1 0,0-3 0,-9 14 0,0-2 0,1 0 0,3-2 0,11-10 0,2-3 0,0 1 0,-2 2 0,-10 13 0,-3 2 0,0 0 0,4-4 0,0 7 0,3-4 0,-2 3 0,5-8 0,-2 4 0,-1 1 0,1-3 0,4-5 0,-1 0 0,2-2 0,3-2 0,-1 6 0,3-4 0,-1 0 0,-2 1 0,-1 0 0,4-5 0,-5 12 0,5-5 0,5-13 0,0-2 0,-4 8 0,4-5 0,0 10 0,-4 0 0,9-13 0,17-32 0,2-3 0,9-14 0,57-51 0,-12-7 0,5-8 0,10-5 0,4-6 0,-8 4 0,3-6 0,0-1 0,-3 3 0,0-1 0,1-2 0,-7 9 0,2-1 0,1-2 0,1-1 0,2-4 0,2-2 0,-1 0 0,1 0 0,-1 0 0,1 1 0,-1-1 0,-1 0 0,-1 2 0,0-1 0,-2 1 0,0 0 0,-2 2 0,0 1 0,-1 1 0,-1-1 0,-1 1 0,-1 0 0,-1 1 0,-3 3 0,1 0 0,-4 2 0,2 1 0,6-6 0,1 0 0,-3 4 0,1-6 0,0 4 0,8-6 0,-1 3 0,-17 17 0,-2 2 0,1 3 0,-3 5 0,7-5 0,6-6 0,-11 15 0,-11 11 0,-6 8 0,-7 7 0,-22 56 0,-30 16 0,11-2 0,-7 8 0,-2-18 0,-4 1 0,-3 6 0,4 1 0,-1 5 0,-1 3 0,-2-1 0,-3 1 0,0 0 0,-2 2 0,-1 2 0,5-7 0,0 1 0,-2 2 0,0 2 0,-3 2 0,5-7 0,-2 4 0,-2 3 0,-1 0 0,2-1 0,1-4 0,4-4 0,-9 14 0,5-7 0,0 0 0,-4 7 0,3-3 0,-5 8 0,-2 3 0,1-1 0,3-4 0,7-10 0,-8 15 0,8-10 0,0 1 0,-1 3 0,1 0 0,-1-1 0,-3 0 0,0-1 0,7-9 0,11-12 0,1-3 0,-18 24 0,0 1 0,15-16 0,2-3 0,2-12 0,1-2 0,1 5 0,5-8 0,12-17 0,0-7 0,41-17 0,8-26 0,8-1 0,7-6 0,3-17 0,3-6 0,-6 12 0,4-2 0,0-4 0,3-8 0,0-4 0,2-1 0,10-5 0,2 0 0,0-2 0,-21 15 0,-1-1 0,1-1 0,3-3 0,3-3 0,4-4 0,2-1 0,-3 2 0,-6 6 0,1-4 0,-5 5 0,4-3 0,5-6 0,7-5 0,-3 1 0,-11 10 0,-6 4 0,-4 5 0,19-19 0,-1 3 0,-22 20 0,-2 4 0,-1 2 0,-2 5 0,4-4 0,-13 20 0,-7 3 0,-11 15 0,-47 70 0,12-29 0,-4 3 0,-21 35 0,-3 3 0,12-21 0,0-3 0,-6 10 0,1 0 0,3-5 0,3-2 0,3-7 0,1-1 0,-4 8 0,2-3 0,-16 17 0,22-21 0,2-15 0,27-19 0,1-19 0,39-34 0,-4-7 0,3 3 0,1 0 0,8-17 0,-9 15 0,-1 0 0,5-11 0,13-9 0,-4-1 0,-14 28 0,7-22 0,-14 26 0,-7 9 0,-3 7 0,-4 9 0,-5 3 0</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25:24.734"/>
    </inkml:context>
    <inkml:brush xml:id="br0">
      <inkml:brushProperty name="width" value="0.2" units="cm"/>
      <inkml:brushProperty name="height" value="0.4" units="cm"/>
      <inkml:brushProperty name="color" value="#0069AF"/>
      <inkml:brushProperty name="tip" value="rectangle"/>
      <inkml:brushProperty name="rasterOp" value="maskPen"/>
    </inkml:brush>
  </inkml:definitions>
  <inkml:trace contextRef="#ctx0" brushRef="#br0">510 1275 16383,'72'-62'0,"-30"25"0,3-2 0,19-13 0,4-5 0,3-11 0,0-3 0,-20 22 0,0 1 0,-2-1 0,8-15 0,-2 0 0,7-2 0,-1 1 0,-17 14 0,0 1 0,9-3 0,-2 1 0,-15 9 0,-2 4 0,31-23 0,-29 18 0,2 6 0,-9 12 0,-18 9 0,5 12 0,-12 1 0,-31 41 0,-16 16 0,9-10 0,-3 3 0,-4 2 0,-1 2 0,-2 7 0,0 2 0,-6 7 0,-2 2 0,-8 5 0,-2 3 0,19-18 0,1 1 0,-2 0 0,0-5 0,-1 0 0,0 0 0,-4 6 0,0 1 0,0 0 0,3-4 0,0-1 0,2-2 0,-13 12 0,1-2 0,-3 10 0,3-2 0,15-20 0,1-2 0,-10 12 0,3-3 0,17-17 0,1-2 0,-6 3 0,2-3 0,-3 12 0,-12 7 0,20-20 0,-1-5 0,18-15 0,-4-1 0,8-6 0,67-55 0,-23 11 0,4-4 0,14-8 0,8-4 0,-1 1 0,-8 7 0,-2 1 0,5-3 0,18-15 0,5-4 0,0 3 0,-6 9 0,-1 3 0,3-3 0,-8 1 0,1-4 0,1 0 0,-1 2 0,-1 6 0,0 1 0,-1 0 0,-3 2 0,11-7 0,-4 0 0,1 1 0,-1 0 0,0-1 0,-2 5 0,15-5 0,-5 2 0,-14 1 0,0 2 0,4 5 0,-3 4 0,12-10 0,4 0 0,-17 7 0,-24 16 0,-16 8 0,-5 8 0,-11 2 0,3 3 0,-57 52 0,-9 5 0,0 0 0,-8 6 0,-7 5 0,-2 4 0,19-19 0,0 3 0,-2 1 0,-6 6 0,-1 1 0,-1 2 0,-5 6 0,0 1 0,1 1 0,2-2 0,1 1 0,-1 0 0,13-14 0,-2 1 0,2-1 0,2-3 0,-1 3 0,3-3 0,0 1 0,-5 6 0,0 1 0,2-4 0,-8 7 0,4-4 0,7-8 0,0 0 0,-1 3 0,2-3 0,-8 8 0,-4 13 0,10-17 0,16-16 0,11-13 0,9-12 0,7-6 0,2-5 0,43-38 0,1-3 0,6-7 0,22-23 0,4-7 0,-21 21 0,0-2 0,1-3 0,8-13 0,1-5 0,0 1 0,2 1 0,0 0 0,1-3 0,-12 9 0,2-2 0,-1-1 0,2 2 0,2 0 0,3 1 0,-2 0 0,-3 4 0,3-4 0,-4 2 0,1 0 0,7-9 0,0-1 0,-7 11 0,-10 17 0,-3 2 0,21-32 0,-2 2 0,4 11 0,-25 20 0,-2 3 0,8-8 0,-10 15 0,-18 17 0,-7 7 0,-5 8 0,-2 31 0,-30 11 0,7 4 0,-4 7 0,-20 7 0,-4 3 0,0 20 0,-1 6 0,5-25 0,-2 0 0,1 3 0,3 2 0,3 1 0,-4 2 0,-6 4 0,-4 2 0,3-1 0,4-1 0,2-1 0,-1 1 0,-6 2 0,-1 1 0,2-1 0,4-3 0,3-1 0,-2 0 0,-5 0 0,-1-2 0,2 1 0,4-2 0,1 1 0,2-4 0,-12 14 0,1-1 0,12-18 0,-1 2 0,4-4 0,0 2 0,1-3 0,-3 2 0,-1 0 0,3-1 0,3-5 0,-5 12 0,-7 15 0,19-34 0,6-9 0,9-22 0,3-1 0,73-87 0,-29 32 0,4-5 0,3-8 0,4-6 0,2 0 0,2 0 0,1-1 0,0-2 0,1-3 0,0-3 0,6-3 0,-7 10 0,5-3 0,3-2 0,0 0 0,-3 3 0,4-8 0,-1 1 0,0 1 0,1-1 0,5-4 0,3-2 0,-1 1 0,-1 1 0,-5 5 0,0 0 0,-3 3 0,-5 5 0,-8 7 0,-4 4 0,3-3 0,21-23 0,3-5 0,-8 9 0,-13 14 0,-3 3 0,23-21 0,-2 3 0,-25 24 0,-3 5 0,32-24 0,-30 23 0,-4 5 0,-13 14 0,18-17 0,-29 32 0,-4 6 0,-15 54 0,-24 12 0,5 6 0,-4 8 0,-16 3 0,-4 4 0,15-17 0,0 4 0,-2 1 0,-8 8 0,-3 1 0,1 3 0,10-17 0,0 1 0,0 2 0,-1 0 0,-2 5 0,0 0 0,-1 2 0,-2 3 0,1-1 0,-2 4 0,0 2 0,-1 0 0,2-1 0,1-1 0,2 0 0,0 0 0,0-1 0,0-1 0,0-2 0,-1-1 0,1 0 0,1-2 0,2-2 0,-2 7 0,2-3 0,2-2 0,0-2 0,-4 10 0,0-3 0,-1 1 0,-3 3 0,-2 0 0,1-1 0,5-3 0,0-1 0,0-3 0,0-7 0,1-3 0,3-5 0,5-3 0,3-6 0,-9 14 0,10-24 0,15-20 0,0-8 0,23-14 0,17-37 0,15-16 0,8-12 0,-10 4 0,1-6 0,1 0 0,-1 4 0,1 0 0,6-7 0,1-3 0,7-10 0,3-4 0,-2 3 0,-4 7 0,5-6 0,-4 6 0,5-6 0,-4 8 0,6-8 0,2-2 0,-3 4 0,-7 10 0,-5 4 0,-6 8 0,1-1 0,8-5 0,0-1 0,-7 8 0,-13 13 0,-1 2 0,19-22 0,1 3 0,11-4 0,-29 25 0,-1 2 0,19-10 0,-17 8 0,-15 20 0,-5 5 0,-7 11 0,-23 40 0,-14 16 0,-6 7 0,8-11 0,-3 3 0,-9 12 0,-5 9 0,4-5 0,-1 3 0,1-2 0,-4 9 0,-1 2 0,-2 9 0,4-3 0,16-30 0,2-1 0,-3 9 0,1-2 0,-11 30 0,23-43 0,-3-7 0,18-29 0,0-12 0,37-55 0,-14 18 0,7-7 0,2-1 0,2 0 0,28-30 0,-17 18 0,19-20 0,-30 32 0,23-23 0,-27 33 0,15-15 0,-19 19 0,-12 20 0,1-7 0,-10 41 0,-22 29 0,-4 16 0,4-20 0,-1 0 0,-18 41 0,3 1 0,16-37 0,0-2 0,-11 18 0,9-7 0,2-2 0,-2 0 0,-13 34 0,16-40 0,2-27 0,5 5 0,5-23 0,4-2 0,0-3 0</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1:57.945"/>
    </inkml:context>
    <inkml:brush xml:id="br0">
      <inkml:brushProperty name="width" value="0.3" units="cm"/>
      <inkml:brushProperty name="height" value="0.6" units="cm"/>
      <inkml:brushProperty name="color" value="#EF0C4D"/>
      <inkml:brushProperty name="tip" value="rectangle"/>
      <inkml:brushProperty name="rasterOp" value="maskPen"/>
    </inkml:brush>
  </inkml:definitions>
  <inkml:trace contextRef="#ctx0" brushRef="#br0">0 1799 16383,'61'-63'0,"7"-3"0,-11 21 0,6 0 0,-3 2 0,5 0 0,-5 2 0,5-3 0,-1 2 0,-6 4 0,1 1 0,1 1 0,5 0 0,2 1 0,1-1 0,3-4 0,0-2 0,2 3 0,1 4 0,2 3 0,-1-3 0,2-6 0,-1-2 0,-3 3 0,13-4 0,-1 2 0,-23 10 0,1-1 0,-3 1 0,7-7 0,-2 2 0,10-2 0,0-1 0,-9 3 0,-2 0 0,-6 2 0,-3 1 0,-7 6 0,-2 2 0,30-20 0,-30 16 0,-3 4 0,-5 5 0,38-26 0,-43 25 0,9-5 0,-8 7 0,-6 6 0,-9 9 0,1-3 0,-11 7 0,2 24 0,-29 17 0,-13 28 0,-1-21 0,-6 1 0,-4 6 0,-3 3 0,-10 9 0,-2 3 0,-3 8 0,-3 0 0,16-23 0,-2 0 0,1 1 0,-2 6 0,0 0 0,0 0 0,-2-1 0,-1-2 0,-1 2 0,-1 6 0,0 1 0,1-1 0,3-3 0,0 0 0,3-3 0,-11 12 0,1 0 0,14-16 0,0 1 0,3-2 0,-2 6 0,2 0 0,-14 15 0,0 0 0,8-11 0,3-1 0,3-2 0,1-2 0,5-10 0,1-2 0,3 0 0,2-1 0,-15 22 0,-12 11 0,26-38 0,-17 22 0,21-23 0,0-3 0,-5 3 0,16-18 0,-7 0 0,16-11 0,-5 0 0,49-47 0,2 7 0,7-15 0,6-6 0,2 5 0,4-5 0,0-4 0,6-7 0,1 1 0,4 0 0,1 1 0,0-1 0,3-4 0,0-2 0,1 0 0,-12 12 0,1-1 0,1 0 0,-3 1 0,14-10 0,-3 1 0,3-2 0,-9 5 0,2-2 0,0 0 0,-4 4 0,2-1 0,-4 4 0,2 0 0,4-4 0,1-1 0,-4 6 0,5-2 0,-6 5 0,-8 4 0,-2 1 0,8 0 0,-5 3 0,5-13 0,11 4 0,-16 11 0,-12 14 0,-16 7 0,-3 4 0,-10 7 0,0 0 0,-4 7 0,-50 24 0,-12 14 0,-4 5 0,-5 6 0,-2 4 0,-3 7 0,-3 7 0,-5 9 0,5-4 0,19-17 0,3-2 0,-4 4 0,-9 8 0,-7 7 0,1 1 0,5-4 0,5 1 0,4-2 0,-3 3 0,1-6 0,-3 2 0,-1 2 0,2-2 0,5-3 0,0-1 0,1 0 0,3-3 0,-4 7 0,2-3 0,0 0 0,-3 1 0,0-1 0,3-2 0,-4 11 0,2 0 0,-6 9 0,1 0 0,4-4 0,3-2 0,8-6 0,1-2 0,4-9 0,1-2 0,3 0 0,3-3 0,-11 18 0,17-20 0,2-2 0,-4-7 0,-8 32 0,15-31 0,-5 5 0,4-7 0,1-8 0,2-10 0,8-1 0,-2-9 0,6 2 0,56-77 0,-2 8 0,6-10 0,6-7 0,-10 9 0,1-1 0,12-6 0,2-2 0,-22 21 0,0-1 0,-1 2 0,11-7 0,0 1 0,14-16 0,-2 2 0,-18 23 0,-1 0 0,16-16 0,0-1 0,-11 14 0,-1 2 0,-1 2 0,-2 4 0,20-14 0,0 3 0,-23 23 0,7-10 0,-13 12 0,2 6 0,-21 8 0,3 8 0,-14-3 0,3 7 0,-1-2 0,-50 43 0,5-2 0,-20 11 0,-9 5 0,11-5 0,-2 1 0,3-6 0,-4 4 0,1 0 0,-2 3 0,1 0 0,-4 2 0,-11 9 0,-3 1 0,0 0 0,2 0 0,1 0 0,1-2 0,6-8 0,2-2 0,0 1 0,-1 5 0,0 1 0,3-4 0,-10 4 0,2 0 0,14-8 0,0 2 0,4-5 0,-4 1 0,2-3 0,-3 5 0,5-3 0,-7 9 0,-17 7 0,20-10 0,12-20 0,12 0 0,8-18 0,4 1 0,4-8 0,46 0 0,4-14 0,45-5 0,3-26 0,-32 16 0,3-2 0,9-5 0,4-2 0,15-6 0,3-1 0,-26 9 0,1-1 0,-3 1 0,14-4 0,2-3 0,4-5 0,6-6 0,-10 7 0,-22 13 0,1 0 0,16-10 0,10-5 0,-3 3 0,13-3 0,-5 4 0,-17 7 0,-1-1 0,21-10 0,-5 4 0,4 9 0,-45 6 0,-1 1 0,34 1 0,-17-2 0,-14 11 0,-7 1 0,-13 5 0,-3 0 0,-11 5 0,-29 34 0,-22 2 0,0-2 0,-3 3 0,-2-2 0,-4 3 0,-26 14 0,-3 3 0,15-8 0,-1 1 0,-19 11 0,0 0 0,23-14 0,3-3 0,0-2 0,2 0 0,3-2 0,2-1 0,4-5 0,0 1 0,-6 3 0,1 0 0,-23 22 0,30-27 0,2-1 0,-13 11 0,2-2 0,12-8 0,-10 4 0,21-10 0,-7 0 0,17-8 0,4 0 0,-2-1 0,6-3 0,1 1 0,45-21 0,4-5 0,31-14 0,-12 0 0,4-1 0,3 3 0,1 0 0,0-4 0,4-2 0,-2 7 0,5 1 0,-9 1 0,-17 4 0,0-1 0,41-9 0,1 0 0,-34 9 0,-4 1 0,-6 1 0,1-1 0,20-5 0,-3 1 0,1-4 0,-15 10 0,-2 1 0,0-2 0,-1 2 0,-18 4 0,0 1 0,-14 5 0,-4 4 0,-49 32 0,-23 19 0,15-13 0,-4 2 0,-3 0 0,2 1 0,8 1 0,0 3 0,-27 13 0,-2 0 0,19-8 0,0 1 0,-18 15 0,3-2 0,24-23 0,4 0 0,-5 9 0,2-1 0,-16 16 0,3 4 0,19-25 0,12-7 0,3-10 0,1 0 0,15-18 0,-5 3 0,58-47 0,29-19 0,-20 14 0,3-1 0,-5 7 0,2 0 0,19-12 0,-1 2 0,-27 18 0,0-1 0,38-20 0,2-1 0,-29 14 0,1 2 0,2 1 0,4-1 0,-4 2 0,6-5 0,-2 0 0,18-3 0,-4 2 0,-32 13 0,-5 2 0,38-12 0,-14 6 0,-23 11 0,-3 2 0,-12 9 0,-10-2 0,4 6 0,-10-3 0,1 0 0,-2 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2:04.067"/>
    </inkml:context>
    <inkml:brush xml:id="br0">
      <inkml:brushProperty name="width" value="0.2" units="cm"/>
      <inkml:brushProperty name="height" value="0.4" units="cm"/>
      <inkml:brushProperty name="color" value="#0069AF"/>
      <inkml:brushProperty name="tip" value="rectangle"/>
      <inkml:brushProperty name="rasterOp" value="maskPen"/>
    </inkml:brush>
  </inkml:definitions>
  <inkml:trace contextRef="#ctx0" brushRef="#br0">403 362 16383,'59'0'0,"6"0"0,6 0 0,9 0 0,-25 0 0,5 0 0,11 0 0,3 0 0,7 1 0,4-2 0,13-2 0,1-1 0,-10 4 0,-1-2 0,5-8 0,0-2 0,-10 8 0,-3-2 0,-3-4 0,-3-2 0,-4 5 0,-2-1 0,-4-1 0,0-2 0,-5 1 0,0-2 0,0-1 0,-2-1 0,-7 1 0,-1 0 0,47-13 0,-8 1 0,-22 6 0,9 2 0,-18 1 0,6 3 0,-8-8 0,-8 10 0,-12-4 0,-7 10 0,-6-3 0,-9 7 0,-2-6 0,-3 6 0,-45-3 0,6 4 0,-64 12 0,11 9 0,23-1 0,-4 3 0,-1 2 0,1 1 0,5-2 0,-3 2 0,-4 1 0,-6 3 0,3-3 0,-4 2 0,-1 0 0,-5 3 0,-7 4 0,8-4 0,3-4 0,3-1 0,12-1 0,-3 2 0,3-2 0,-13 2 0,2 0 0,-13 8 0,2-2 0,24-11 0,0-1 0,-24 8 0,4-1 0,9-3 0,4-4 0,-2 0 0,-23 9 0,19-11 0,-20 11 0,42-15 0,-12 2 0,14-3 0,7-5 0,8 0 0,10-1 0,1-4 0,5-1 0,4-1 0,1-2 0,4 2 0,60 1 0,-3-3 0,15-6 0,5 0 0,-18 1 0,1-2 0,17-7 0,7-2 0,-9 5 0,4 2 0,-3-1 0,14-3 0,5-1 0,-9 2 0,10-2 0,0 0 0,-10 2 0,11 1 0,-1-1 0,5-3 0,9-3 0,-6 2 0,-25 8 0,-4 1 0,1 0 0,4-2 0,1-1 0,0 1 0,4 2 0,0 1 0,-6-1 0,2-1 0,-4-1 0,6 1 0,-5 0 0,12 0 0,6-4 0,-17 10 0,-21-5 0,-10 6 0,-18 0 0,-4 0 0,-6 0 0,-5 0 0,-47 0 0,8 0 0,-22-1 0,-8 2 0,9 8 0,-2 2 0,-34-2 0,-7 3 0,29 5 0,-1 4 0,-3-3 0,-12-3 0,-3-4 0,-2 4 0,-8 8 0,-1 4 0,2-5 0,14-9 0,2-4 0,-2 2 0,-11 8 0,-2 4 0,5-3 0,18-7 0,3-2 0,0 1 0,-6 5 0,0 1 0,5-2 0,-9 2 0,4-2 0,5 2 0,5-2 0,-27 4 0,1 6 0,10-2 0,25-7 0,8-2 0,17-5 0,-2-1 0,18-1 0,-7 1 0,12-5 0,1 3 0,47-6 0,3 3 0,39-4 0,-3 0 0,11 0 0,-37 0 0,4 0 0,7 0 0,2 0 0,4 0 0,2 0 0,14 0 0,2 0 0,-4-4 0,1 1 0,8 2 0,1 0 0,0-2 0,0-1 0,-4 0 0,-1 1 0,7 2 0,-4 0 0,-26-3 0,-2 1 0,9 2 0,-2 2 0,23-1 0,-39 0 0,-1 0 0,29 0 0,-19 0 0,-22 0 0,-13 0 0,-10 0 0,-6 0 0,-5 0 0,-54 12 0,-19 10 0,8-5 0,-6 2 0,-20 7 0,-4 3 0,24-8 0,0 2 0,-4 0 0,-19 5 0,-5 0 0,-1 2 0,21-7 0,0 1 0,-1 1 0,-2-1 0,-8 2 0,-3 0 0,1 0 0,4-2 0,0-1 0,4-1 0,-3 1 0,-16 7 0,-2 2 0,7-4 0,1-5 0,5-1 0,1 6 0,1 1 0,7-7 0,7-2 0,-13 6 0,-6 5 0,23-12 0,21-4 0,17-6 0,14-4 0,5 2 0,48-6 0,19 2 0,28-3 0,-17 0 0,4 0 0,-4 0 0,3 0 0,-5 0 0,5 0 0,-2 0 0,14 0 0,1 0 0,-12 0 0,5 0 0,-3 0 0,17 0 0,0 0 0,-15-2 0,4-1 0,-2 0 0,-2 2 0,-1 1 0,-4-1 0,10-3 0,-1 0 0,-6 4 0,4 0 0,-11 0 0,23 0 0,-7 0 0,-3 0 0,-14 0 0,18 0 0,-23 0 0,-1 0 0,-14 0 0,5 5 0,-21-4 0,-2 6 0,-14-6 0,-8 6 0,4-6 0,-8 12 0,-37-6 0,-24 17 0,8-11 0,-7 0 0,-17 9 0,-5 3 0,-10 2 0,-4 3 0,21-7 0,-2 0 0,2-1 0,-21 7 0,0 0 0,21-7 0,-3 1 0,3-1 0,-15 6 0,1 0 0,18-8 0,-2 0 0,4 0 0,-3 3 0,4-2 0,-11 2 0,9-3 0,15-2 0,-2 1 0,-1 0 0,4-2 0,-11 6 0,41-13 0,27-7 0,34-3 0,58 0 0,-47 0 0,4 0 0,22 0 0,4 0 0,-12 0 0,0 0 0,9 0 0,3 0 0,-2 0 0,3 0 0,-15 0 0,2 0 0,-3 0 0,11 0 0,-3 0 0,7 0 0,-5 0 0,12 0 0,-17 0 0,-22 0 0,-18 0 0,-16 0 0,-66 0 0,-17 0 0,6 0 0,-4 0 0,6 3 0,0 0 0,-5 0 0,2 2 0,-31 8 0,37-7 0,0 1 0,2 2 0,2-1 0,-29 1 0,1 1 0,56-10 0,7 0 0,57 0 0,56-13 0,1 5 0,-17-5 0,2-1 0,-25 3 0,1 0 0,10-5 0,7-2 0,-1 1 0,14-1 0,1 1 0,-17 2 0,2 0 0,0 1 0,1 1 0,0 1 0,-8 2 0,-8 1 0,-2 2 0,32-6 0,-3-1 0,-1-2 0,1 8 0,-7-7 0,-25 10 0,-23-1 0,-1 2 0,-15 1 0,-6 2 0,2-6 0,-7-4 0,-1 1 0,-3-4 0,-7 6 0,2 0 0,-9 4 0,5 0 0,-6 4 0,6 0 0,-3 0 0,1 0 0,-1 0 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6:59.720"/>
    </inkml:context>
    <inkml:brush xml:id="br0">
      <inkml:brushProperty name="width" value="0.2" units="cm"/>
      <inkml:brushProperty name="height" value="0.4" units="cm"/>
      <inkml:brushProperty name="color" value="#0069AF"/>
      <inkml:brushProperty name="tip" value="rectangle"/>
      <inkml:brushProperty name="rasterOp" value="maskPen"/>
    </inkml:brush>
  </inkml:definitions>
  <inkml:trace contextRef="#ctx0" brushRef="#br0">0 756 16383,'35'0'0,"17"-6"0,0-5 0,-1-1 0,14-10 0,-13 4 0,-1-3 0,8-1 0,-10-5 0,3-1 0,3-6 0,-18 8 0,3 0 0,-11 8 0,5-7 0,-6 5 0,1-4 0,-1 6 0,0-1 0,-5 1 0,3 0 0,-3 4 0,5-3 0,-1 6 0,1-2 0,0-1 0,5 4 0,-4-4 0,10 4 0,-4 0 0,-1 0 0,5 0 0,-10 1 0,10-1 0,-4 0 0,-1 0 0,5 0 0,-10 1 0,5-1 0,-1 0 0,-4 1 0,4-5 0,-5 4 0,0-4 0,-1 1 0,1 3 0,0-4 0,-5 5 0,3 0 0,-8 0 0,0 1 0,-3 3 0,-6-2 0,3 6 0,-44 24 0,7-2 0,-40 24 0,6-4 0,0-1 0,-14 10 0,5 4 0,0-3 0,-6 4 0,14-8 0,-8 8 0,23-19 0,-22 30 0,19-28 0,-1 10 0,-15 11 0,40-36 0,-41 43 0,38-44 0,-32 36 0,32-35 0,-22 21 0,23-19 0,-9 1 0,5 3 0,2-14 0,3 7 0,-1-8 0,8 0 0,-4-1 0,5-5 0,0 0 0,4 0 0,1 0 0,5-3 0,-1 1 0,-3-5 0,55-7 0,-7-7 0,12 2 0,7-2 0,34-19 0,-37 15 0,1 0 0,9 0 0,1-1 0,0-3 0,2 0 0,14 5 0,1 0 0,1-3 0,0 0 0,5 3 0,0 0 0,-5 1 0,-1-1 0,6 0 0,-2 1 0,-13 3 0,-1 1 0,5-4 0,-4 1 0,23 0 0,-43 4 0,-2 0 0,23-1 0,0-1 0,-4 0 0,-20 6 0,-8 1 0,-13 1 0,-6 3 0,-10-2 0,0 3 0,-1 0 0,-84 5 0,29 12 0,-18-2 0,-9 4 0,3 10 0,0 2 0,0-1 0,-2 1 0,7-4 0,-4 2 0,5-3 0,-1 0 0,0 1 0,-23 11 0,-1 2 0,22-9 0,0-1 0,-17 6 0,-2 1 0,9 1 0,3-1 0,18-14 0,2-2 0,-2 6 0,3-1 0,-22 4 0,0 6 0,-4-5 0,27-5 0,-3-9 0,18 1 0,1-7 0,11 2 0,2-5 0,4 1 0,4-1 0,1-4 0,4 3 0,35-6 0,1 2 0,41-3 0,10 0 0,21 0 0,-33 0 0,5 0 0,-6 0 0,5 0 0,-4 0 0,11 0 0,1 0 0,-4 0 0,4 0 0,-5 0 0,1 1 0,-3-2 0,21-1 0,0-3 0,-9 2 0,-4-2 0,-17-2 0,-1 0 0,0 3 0,-2 0 0,31-7 0,7 9 0,-9-4 0,-18 1 0,-10 4 0,-18-4 0,-4 5 0,-16 0 0,-5 0 0,-7 0 0,-3 0 0,-55 0 0,-2 6 0,-6 2 0,-8 4 0,-1 6 0,-3 3 0,-7 5 0,-5 2 0,14-6 0,-3 0 0,3 0 0,-15 5 0,0 1 0,13-7 0,-3 2 0,3-2 0,-12 6 0,2 1 0,-16 4 0,0 0 0,10-4 0,2 0 0,-1 3 0,3-3 0,25-12 0,1 0 0,-25 12 0,5 0 0,12-7 0,-1-1 0,3 1 0,7 1 0,-25-4 0,27 2 0,-3-8 0,18 2 0,6-5 0,11 0 0,7-5 0,3 0 0,40-4 0,5 0 0,55 0 0,-23-1 0,6 2 0,3 2 0,6 1 0,-9-3 0,5-1 0,2 1 0,3 4 0,1 1 0,2-1 0,9-1 0,2-1 0,-3 1 0,-10 2 0,-3 0 0,3 1 0,10-1 0,3 1 0,-5-1 0,-18-3 0,-3 0 0,1 0 0,12 2 0,2 1 0,-5-1 0,9-4 0,-5 0 0,-1 2 0,-5 2 0,-29-2 0,-3 0 0,51-2 0,-27 5 0,-25-6 0,-19 4 0,-12-3 0,-5 6 0,-43 2 0,-22 3 0,5-2 0,-7 2 0,-12 2 0,-5 2 0,-14 11 0,-6 3 0,14-9 0,-5 1 0,0 1 0,-3 6 0,-1 1 0,-5 2 0,4-4 0,-5 2 0,0 0 0,3 0 0,16-5 0,2 0 0,1 0 0,-1 1 0,-6 2 0,-1 0 0,1 1 0,6-2 0,-1 2 0,5-1 0,2-2 0,-23 7 0,5-1 0,14-1 0,5-2 0,17-9 0,-1 0 0,-23 9 0,6-3 0,14-4 0,-7 2 0,4-3 0,24-10 0,-9 8 0,17-9 0,1 3 0,5-5 0,11-3 0,38-1 0,20 1 0,8-1 0,6 0 0,1 3 0,2 1 0,21 0 0,6 0 0,-27-2 0,1-1 0,4 1 0,19-1 0,4 1 0,-1-1 0,-9 1 0,-1 0 0,-2 0 0,-8-2 0,0 1 0,-4-1 0,20 1 0,-9-1 0,-29 2 0,-3 0 0,6-5 0,-2-1 0,34 12 0,-34-11 0,-14 4 0,-9-2 0,-14-2 0,-37 3 0,-36 3 0,-28 3 0,-20 3 0,-14 0 0,-5 2 0,1-2 0,8 0 0,16-1 0,23-4 0,-6 2 0,18-3 0,-18 2 0,5 0 0,-22 2 0,-17 2 0,-8 0 0,-2 1 0,7-1 0,13-1 0,20-2 0,29-3 0,35-4 0,39-3 0,-1 4 0,18-3 0,3 7 0,56-1 0,-16 2 0,7 1 0,-6-2 0,8-1 0,-16-1 0,10-1 0,-1 1 0,-10-1 0,3 2 0,-1 0 0,20-2 0,9 0 0,-16-1 0,10 3 0,-16-1 0,-4-2 0,-14-3 0,-7 3 0,-26-4 0,-20 0 0,-2 0 0</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7:04.728"/>
    </inkml:context>
    <inkml:brush xml:id="br0">
      <inkml:brushProperty name="width" value="0.3" units="cm"/>
      <inkml:brushProperty name="height" value="0.6" units="cm"/>
      <inkml:brushProperty name="color" value="#EF0C4D"/>
      <inkml:brushProperty name="tip" value="rectangle"/>
      <inkml:brushProperty name="rasterOp" value="maskPen"/>
    </inkml:brush>
  </inkml:definitions>
  <inkml:trace contextRef="#ctx0" brushRef="#br0">0 1392 16383,'86'-10'0,"4"2"0,-36-7 0,0-2 0,33-4 0,-20-2 0,7-4 0,20-2 0,2-3 0,-11-4 0,3-1 0,-11 12 0,5 1 0,-4-2 0,16-14 0,-5 1 0,-19 15 0,0 0 0,-9-1 0,3-4 0,-5 3 0,0 4 0,-2-1 0,25-15 0,2-1 0,-12 12 0,-3 0 0,-4-6 0,-1 0 0,2 0 0,-4 2 0,11-16 0,-29 21 0,-1 2 0,15-5 0,23-19 0,-27 26 0,14-19 0,-10 18 0,7-2 0,0 1 0,9 2 0,-28 10 0,22-10 0,-20 5 0,0-4 0,5-1 0,-11 2 0,4-1 0,-11 6 0,-2-4 0,-5 9 0,-5-3 0,-2 8 0,-4-3 0,-4 7 0,6-6 0,-7 6 0,7-2 0,-64 57 0,-5-2 0,-14 4 0,-10 4 0,-2-7 0,-4-1 0,13-8 0,-2 1 0,-3 0 0,-8 2 0,-2 0 0,-2 1 0,16-9 0,-2 1 0,-1 1 0,0-1 0,-3 1 0,0-1 0,-1 1 0,0 0 0,-4 1 0,-1 1 0,1-1 0,5-2 0,-2-1 0,4-1 0,-1 1 0,-14 7 0,-1 1 0,6-3 0,2-2 0,5-2 0,0 1 0,-1 1 0,14-7 0,-3 1 0,11-5 0,-11 6 0,-2 2 0,2 1 0,13-5 0,-6 2 0,8 0 0,15-16 0,5 3 0,8-6 0,4 3 0,1-6 0,3 5 0,-2-7 0,7 0 0,-3-1 0,75-7 0,7-20 0,4 1 0,10-4 0,3-8 0,3-5 0,-24 7 0,2-2 0,2 1 0,8 1 0,3 0 0,0-1 0,4-4 0,1-2 0,0 1 0,1 2 0,-1 0 0,1 0 0,5-3 0,0-1 0,-6 2 0,-21 6 0,-3 2 0,1-1 0,13-5 0,2-1 0,-5 2 0,3-1 0,-2 0 0,-11 4 0,2-2 0,-5 3 0,1 0 0,-4 1 0,1 2 0,-4 0 0,11-8 0,6 3 0,-16 3 0,-19 7 0,-13 9 0,-11 3 0,-84 57 0,2 0 0,-3 0 0,-7 6 0,9-5 0,-1 1 0,16-14 0,-1 1 0,2-1 0,-8 8 0,-3 2 0,-9 8 0,-7 6 0,10-7 0,25-17 0,-1 0 0,-18 16 0,-9 8 0,8-8 0,17-12 0,2-3 0,-18 16 0,-1 0 0,5-9 0,3-2 0,8-1 0,0-1 0,-4-3 0,3 1 0,14-5 0,2 0 0,-7-2 0,1 0 0,-22 31 0,3-7 0,19-14 0,-2 8 0,17-23 0,-11 17 0,12-18 0,6-1 0,7-9 0,8-8 0,1 2 0,36-10 0,23 2 0,-4-9 0,8-3 0,16-2 0,3-2 0,-6-2 0,1-1 0,23-4 0,0-1 0,-12 2 0,0-1 0,-17 2 0,1 0 0,-3 1 0,7 0 0,-2 0 0,14-6 0,-4 1 0,15 4 0,-35 0 0,-2 2 0,23 3 0,-23-6 0,-19 14 0,-16-4 0,-5 5 0,-7 8 0,-34 22 0,-14 12 0,-1-7 0,-5 3 0,0 2 0,-2 1 0,-13 7 0,-3 2 0,-5 4 0,-2 1 0,-5 4 0,-3 3 0,20-16 0,-2 0 0,4-1 0,-7 6 0,2 2 0,8-6 0,-1 3 0,2-3 0,-2-1 0,1-1 0,-12 17 0,1-2 0,19-23 0,2-1 0,2 5 0,1-1 0,-14 4 0,-2 14 0,10-19 0,8-8 0,12-8 0,7-10 0,1-1 0,7-4 0,-3 3 0,60-6 0,-14-8 0,16-2 0,6-4 0,27-22 0,-30 15 0,1-2 0,-1-1 0,1-2 0,4-2 0,0-2 0,1 1 0,1-1 0,4-3 0,-1-1 0,-1-2 0,-2-1 0,0 3 0,-3 1 0,25-24 0,1 9 0,-31 10 0,9-1 0,-13 7 0,-7 2 0,-12 10 0,-8 2 0,-8 5 0,-1 3 0,5-2 0,-3 6 0,5-2 0,-2 3 0,-7 0 0,11-4 0,-8 0 0,2 0 0,3-7 0,-4 6 0,6-7 0,2 3 0,1 0 0,4-1 0,-4 1 0,-1 0 0,-5 1 0,0-1 0,-1 5 0,-3-4 0,3 8 0,-1-7 0,-1 6 0,4-6 0,-7 3 0,5-1 0,0-1 0,3 5 0,-1-3 0,-2 4 0,0 0 0,-1 0 0,3 0 0,-3 0 0,3 0 0,-5 0 0,6 0 0,-4 0 0,0 0 0,5 0 0,-3 0 0,3 0 0,-7 0 0,5 0 0,-2 0 0</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6:59.720"/>
    </inkml:context>
    <inkml:brush xml:id="br0">
      <inkml:brushProperty name="width" value="0.2" units="cm"/>
      <inkml:brushProperty name="height" value="0.4" units="cm"/>
      <inkml:brushProperty name="color" value="#0069AF"/>
      <inkml:brushProperty name="tip" value="rectangle"/>
      <inkml:brushProperty name="rasterOp" value="maskPen"/>
    </inkml:brush>
  </inkml:definitions>
  <inkml:trace contextRef="#ctx0" brushRef="#br0">0 756 16383,'35'0'0,"17"-6"0,0-5 0,-1-1 0,14-10 0,-13 4 0,-1-3 0,8-1 0,-10-5 0,3-1 0,3-6 0,-18 8 0,3 0 0,-11 8 0,5-7 0,-6 5 0,1-4 0,-1 6 0,0-1 0,-5 1 0,3 0 0,-3 4 0,5-3 0,-1 6 0,1-2 0,0-1 0,5 4 0,-4-4 0,10 4 0,-4 0 0,-1 0 0,5 0 0,-10 1 0,10-1 0,-4 0 0,-1 0 0,5 0 0,-10 1 0,5-1 0,-1 0 0,-4 1 0,4-5 0,-5 4 0,0-4 0,-1 1 0,1 3 0,0-4 0,-5 5 0,3 0 0,-8 0 0,0 1 0,-3 3 0,-6-2 0,3 6 0,-44 24 0,7-2 0,-40 24 0,6-4 0,0-1 0,-14 10 0,5 4 0,0-3 0,-6 4 0,14-8 0,-8 8 0,23-19 0,-22 30 0,19-28 0,-1 10 0,-15 11 0,40-36 0,-41 43 0,38-44 0,-32 36 0,32-35 0,-22 21 0,23-19 0,-9 1 0,5 3 0,2-14 0,3 7 0,-1-8 0,8 0 0,-4-1 0,5-5 0,0 0 0,4 0 0,1 0 0,5-3 0,-1 1 0,-3-5 0,55-7 0,-7-7 0,12 2 0,7-2 0,34-19 0,-37 15 0,1 0 0,9 0 0,1-1 0,0-3 0,2 0 0,14 5 0,1 0 0,1-3 0,0 0 0,5 3 0,0 0 0,-5 1 0,-1-1 0,6 0 0,-2 1 0,-13 3 0,-1 1 0,5-4 0,-4 1 0,23 0 0,-43 4 0,-2 0 0,23-1 0,0-1 0,-4 0 0,-20 6 0,-8 1 0,-13 1 0,-6 3 0,-10-2 0,0 3 0,-1 0 0,-84 5 0,29 12 0,-18-2 0,-9 4 0,3 10 0,0 2 0,0-1 0,-2 1 0,7-4 0,-4 2 0,5-3 0,-1 0 0,0 1 0,-23 11 0,-1 2 0,22-9 0,0-1 0,-17 6 0,-2 1 0,9 1 0,3-1 0,18-14 0,2-2 0,-2 6 0,3-1 0,-22 4 0,0 6 0,-4-5 0,27-5 0,-3-9 0,18 1 0,1-7 0,11 2 0,2-5 0,4 1 0,4-1 0,1-4 0,4 3 0,35-6 0,1 2 0,41-3 0,10 0 0,21 0 0,-33 0 0,5 0 0,-6 0 0,5 0 0,-4 0 0,11 0 0,1 0 0,-4 0 0,4 0 0,-5 0 0,1 1 0,-3-2 0,21-1 0,0-3 0,-9 2 0,-4-2 0,-17-2 0,-1 0 0,0 3 0,-2 0 0,31-7 0,7 9 0,-9-4 0,-18 1 0,-10 4 0,-18-4 0,-4 5 0,-16 0 0,-5 0 0,-7 0 0,-3 0 0,-55 0 0,-2 6 0,-6 2 0,-8 4 0,-1 6 0,-3 3 0,-7 5 0,-5 2 0,14-6 0,-3 0 0,3 0 0,-15 5 0,0 1 0,13-7 0,-3 2 0,3-2 0,-12 6 0,2 1 0,-16 4 0,0 0 0,10-4 0,2 0 0,-1 3 0,3-3 0,25-12 0,1 0 0,-25 12 0,5 0 0,12-7 0,-1-1 0,3 1 0,7 1 0,-25-4 0,27 2 0,-3-8 0,18 2 0,6-5 0,11 0 0,7-5 0,3 0 0,40-4 0,5 0 0,55 0 0,-23-1 0,6 2 0,3 2 0,6 1 0,-9-3 0,5-1 0,2 1 0,3 4 0,1 1 0,2-1 0,9-1 0,2-1 0,-3 1 0,-10 2 0,-3 0 0,3 1 0,10-1 0,3 1 0,-5-1 0,-18-3 0,-3 0 0,1 0 0,12 2 0,2 1 0,-5-1 0,9-4 0,-5 0 0,-1 2 0,-5 2 0,-29-2 0,-3 0 0,51-2 0,-27 5 0,-25-6 0,-19 4 0,-12-3 0,-5 6 0,-43 2 0,-22 3 0,5-2 0,-7 2 0,-12 2 0,-5 2 0,-14 11 0,-6 3 0,14-9 0,-5 1 0,0 1 0,-3 6 0,-1 1 0,-5 2 0,4-4 0,-5 2 0,0 0 0,3 0 0,16-5 0,2 0 0,1 0 0,-1 1 0,-6 2 0,-1 0 0,1 1 0,6-2 0,-1 2 0,5-1 0,2-2 0,-23 7 0,5-1 0,14-1 0,5-2 0,17-9 0,-1 0 0,-23 9 0,6-3 0,14-4 0,-7 2 0,4-3 0,24-10 0,-9 8 0,17-9 0,1 3 0,5-5 0,11-3 0,38-1 0,20 1 0,8-1 0,6 0 0,1 3 0,2 1 0,21 0 0,6 0 0,-27-2 0,1-1 0,4 1 0,19-1 0,4 1 0,-1-1 0,-9 1 0,-1 0 0,-2 0 0,-8-2 0,0 1 0,-4-1 0,20 1 0,-9-1 0,-29 2 0,-3 0 0,6-5 0,-2-1 0,34 12 0,-34-11 0,-14 4 0,-9-2 0,-14-2 0,-37 3 0,-36 3 0,-28 3 0,-20 3 0,-14 0 0,-5 2 0,1-2 0,8 0 0,16-1 0,23-4 0,-6 2 0,18-3 0,-18 2 0,5 0 0,-22 2 0,-17 2 0,-8 0 0,-2 1 0,7-1 0,13-1 0,20-2 0,29-3 0,35-4 0,39-3 0,-1 4 0,18-3 0,3 7 0,56-1 0,-16 2 0,7 1 0,-6-2 0,8-1 0,-16-1 0,10-1 0,-1 1 0,-10-1 0,3 2 0,-1 0 0,20-2 0,9 0 0,-16-1 0,10 3 0,-16-1 0,-4-2 0,-14-3 0,-7 3 0,-26-4 0,-20 0 0,-2 0 0</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4-05T17:37:04.728"/>
    </inkml:context>
    <inkml:brush xml:id="br0">
      <inkml:brushProperty name="width" value="0.3" units="cm"/>
      <inkml:brushProperty name="height" value="0.6" units="cm"/>
      <inkml:brushProperty name="color" value="#EF0C4D"/>
      <inkml:brushProperty name="tip" value="rectangle"/>
      <inkml:brushProperty name="rasterOp" value="maskPen"/>
    </inkml:brush>
  </inkml:definitions>
  <inkml:trace contextRef="#ctx0" brushRef="#br0">0 1392 16383,'86'-10'0,"4"2"0,-36-7 0,0-2 0,33-4 0,-20-2 0,7-4 0,20-2 0,2-3 0,-11-4 0,3-1 0,-11 12 0,5 1 0,-4-2 0,16-14 0,-5 1 0,-19 15 0,0 0 0,-9-1 0,3-4 0,-5 3 0,0 4 0,-2-1 0,25-15 0,2-1 0,-12 12 0,-3 0 0,-4-6 0,-1 0 0,2 0 0,-4 2 0,11-16 0,-29 21 0,-1 2 0,15-5 0,23-19 0,-27 26 0,14-19 0,-10 18 0,7-2 0,0 1 0,9 2 0,-28 10 0,22-10 0,-20 5 0,0-4 0,5-1 0,-11 2 0,4-1 0,-11 6 0,-2-4 0,-5 9 0,-5-3 0,-2 8 0,-4-3 0,-4 7 0,6-6 0,-7 6 0,7-2 0,-64 57 0,-5-2 0,-14 4 0,-10 4 0,-2-7 0,-4-1 0,13-8 0,-2 1 0,-3 0 0,-8 2 0,-2 0 0,-2 1 0,16-9 0,-2 1 0,-1 1 0,0-1 0,-3 1 0,0-1 0,-1 1 0,0 0 0,-4 1 0,-1 1 0,1-1 0,5-2 0,-2-1 0,4-1 0,-1 1 0,-14 7 0,-1 1 0,6-3 0,2-2 0,5-2 0,0 1 0,-1 1 0,14-7 0,-3 1 0,11-5 0,-11 6 0,-2 2 0,2 1 0,13-5 0,-6 2 0,8 0 0,15-16 0,5 3 0,8-6 0,4 3 0,1-6 0,3 5 0,-2-7 0,7 0 0,-3-1 0,75-7 0,7-20 0,4 1 0,10-4 0,3-8 0,3-5 0,-24 7 0,2-2 0,2 1 0,8 1 0,3 0 0,0-1 0,4-4 0,1-2 0,0 1 0,1 2 0,-1 0 0,1 0 0,5-3 0,0-1 0,-6 2 0,-21 6 0,-3 2 0,1-1 0,13-5 0,2-1 0,-5 2 0,3-1 0,-2 0 0,-11 4 0,2-2 0,-5 3 0,1 0 0,-4 1 0,1 2 0,-4 0 0,11-8 0,6 3 0,-16 3 0,-19 7 0,-13 9 0,-11 3 0,-84 57 0,2 0 0,-3 0 0,-7 6 0,9-5 0,-1 1 0,16-14 0,-1 1 0,2-1 0,-8 8 0,-3 2 0,-9 8 0,-7 6 0,10-7 0,25-17 0,-1 0 0,-18 16 0,-9 8 0,8-8 0,17-12 0,2-3 0,-18 16 0,-1 0 0,5-9 0,3-2 0,8-1 0,0-1 0,-4-3 0,3 1 0,14-5 0,2 0 0,-7-2 0,1 0 0,-22 31 0,3-7 0,19-14 0,-2 8 0,17-23 0,-11 17 0,12-18 0,6-1 0,7-9 0,8-8 0,1 2 0,36-10 0,23 2 0,-4-9 0,8-3 0,16-2 0,3-2 0,-6-2 0,1-1 0,23-4 0,0-1 0,-12 2 0,0-1 0,-17 2 0,1 0 0,-3 1 0,7 0 0,-2 0 0,14-6 0,-4 1 0,15 4 0,-35 0 0,-2 2 0,23 3 0,-23-6 0,-19 14 0,-16-4 0,-5 5 0,-7 8 0,-34 22 0,-14 12 0,-1-7 0,-5 3 0,0 2 0,-2 1 0,-13 7 0,-3 2 0,-5 4 0,-2 1 0,-5 4 0,-3 3 0,20-16 0,-2 0 0,4-1 0,-7 6 0,2 2 0,8-6 0,-1 3 0,2-3 0,-2-1 0,1-1 0,-12 17 0,1-2 0,19-23 0,2-1 0,2 5 0,1-1 0,-14 4 0,-2 14 0,10-19 0,8-8 0,12-8 0,7-10 0,1-1 0,7-4 0,-3 3 0,60-6 0,-14-8 0,16-2 0,6-4 0,27-22 0,-30 15 0,1-2 0,-1-1 0,1-2 0,4-2 0,0-2 0,1 1 0,1-1 0,4-3 0,-1-1 0,-1-2 0,-2-1 0,0 3 0,-3 1 0,25-24 0,1 9 0,-31 10 0,9-1 0,-13 7 0,-7 2 0,-12 10 0,-8 2 0,-8 5 0,-1 3 0,5-2 0,-3 6 0,5-2 0,-2 3 0,-7 0 0,11-4 0,-8 0 0,2 0 0,3-7 0,-4 6 0,6-7 0,2 3 0,1 0 0,4-1 0,-4 1 0,-1 0 0,-5 1 0,0-1 0,-1 5 0,-3-4 0,3 8 0,-1-7 0,-1 6 0,4-6 0,-7 3 0,5-1 0,0-1 0,3 5 0,-1-3 0,-2 4 0,0 0 0,-1 0 0,3 0 0,-3 0 0,3 0 0,-5 0 0,6 0 0,-4 0 0,0 0 0,5 0 0,-3 0 0,3 0 0,-7 0 0,5 0 0,-2 0 0</inkml:trace>
</inkml:ink>
</file>

<file path=ppt/media/image1.jpg>
</file>

<file path=ppt/media/image10.jpg>
</file>

<file path=ppt/media/image11.jpg>
</file>

<file path=ppt/media/image12.png>
</file>

<file path=ppt/media/image13.png>
</file>

<file path=ppt/media/image14.jpg>
</file>

<file path=ppt/media/image15.jpg>
</file>

<file path=ppt/media/image16.jpg>
</file>

<file path=ppt/media/image17.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46249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19033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57504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0fd34788ea_0_23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10fd34788ea_0_2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178064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10fd34788ea_0_23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10fd34788ea_0_23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10fd34788ea_0_23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10fd34788ea_0_23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888504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6"/>
        <p:cNvGrpSpPr/>
        <p:nvPr/>
      </p:nvGrpSpPr>
      <p:grpSpPr>
        <a:xfrm>
          <a:off x="0" y="0"/>
          <a:ext cx="0" cy="0"/>
          <a:chOff x="0" y="0"/>
          <a:chExt cx="0" cy="0"/>
        </a:xfrm>
      </p:grpSpPr>
      <p:sp>
        <p:nvSpPr>
          <p:cNvPr id="787" name="Google Shape;787;g10fd34788ea_0_23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8" name="Google Shape;788;g10fd34788ea_0_23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267505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0fd34788ea_0_23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10fd34788ea_0_2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717597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9"/>
        <p:cNvGrpSpPr/>
        <p:nvPr/>
      </p:nvGrpSpPr>
      <p:grpSpPr>
        <a:xfrm>
          <a:off x="0" y="0"/>
          <a:ext cx="0" cy="0"/>
          <a:chOff x="0" y="0"/>
          <a:chExt cx="0" cy="0"/>
        </a:xfrm>
      </p:grpSpPr>
      <p:sp>
        <p:nvSpPr>
          <p:cNvPr id="530" name="Google Shape;530;g10b28baad9d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1" name="Google Shape;531;g10b28baad9d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150194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0fd34788ea_0_23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10fd34788ea_0_2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3759430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2331368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2885335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2425418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0491203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0fd34788ea_0_23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10fd34788ea_0_2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518898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7"/>
        <p:cNvGrpSpPr/>
        <p:nvPr/>
      </p:nvGrpSpPr>
      <p:grpSpPr>
        <a:xfrm>
          <a:off x="0" y="0"/>
          <a:ext cx="0" cy="0"/>
          <a:chOff x="0" y="0"/>
          <a:chExt cx="0" cy="0"/>
        </a:xfrm>
      </p:grpSpPr>
      <p:sp>
        <p:nvSpPr>
          <p:cNvPr id="708" name="Google Shape;708;g10fd34788ea_0_23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9" name="Google Shape;709;g10fd34788ea_0_23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0fd34788ea_0_23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10fd34788ea_0_2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443622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300409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281637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10fd34788ea_0_239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10fd34788ea_0_239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11917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10fd34788ea_0_233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10fd34788ea_0_233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56918694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40562915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23097987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640054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030521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2791942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875746194"/>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30369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0874061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40068080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91310953"/>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62881257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33"/>
        <p:cNvGrpSpPr/>
        <p:nvPr/>
      </p:nvGrpSpPr>
      <p:grpSpPr>
        <a:xfrm>
          <a:off x="0" y="0"/>
          <a:ext cx="0" cy="0"/>
          <a:chOff x="0" y="0"/>
          <a:chExt cx="0" cy="0"/>
        </a:xfrm>
      </p:grpSpPr>
      <p:sp>
        <p:nvSpPr>
          <p:cNvPr id="1234" name="Google Shape;1234;g10fd34788ea_0_244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5" name="Google Shape;1235;g10fd34788ea_0_244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78740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4638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57350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408948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10fd34788ea_0_24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10fd34788ea_0_24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61674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20000" y="1074100"/>
            <a:ext cx="5102700" cy="1610100"/>
          </a:xfrm>
          <a:prstGeom prst="rect">
            <a:avLst/>
          </a:prstGeom>
        </p:spPr>
        <p:txBody>
          <a:bodyPr spcFirstLastPara="1" wrap="square" lIns="36000" tIns="0" rIns="36000" bIns="0" anchor="b" anchorCtr="0">
            <a:noAutofit/>
          </a:bodyPr>
          <a:lstStyle>
            <a:lvl1pPr lvl="0">
              <a:spcBef>
                <a:spcPts val="0"/>
              </a:spcBef>
              <a:spcAft>
                <a:spcPts val="0"/>
              </a:spcAft>
              <a:buSzPts val="5200"/>
              <a:buNone/>
              <a:defRPr sz="5200" b="1">
                <a:latin typeface="JetBrains Mono"/>
                <a:ea typeface="JetBrains Mono"/>
                <a:cs typeface="JetBrains Mono"/>
                <a:sym typeface="JetBrains Mon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48575" y="4187950"/>
            <a:ext cx="7675500" cy="321300"/>
          </a:xfrm>
          <a:prstGeom prst="rect">
            <a:avLst/>
          </a:prstGeom>
        </p:spPr>
        <p:txBody>
          <a:bodyPr spcFirstLastPara="1" wrap="square" lIns="36000" tIns="0" rIns="36000" bIns="0" anchor="t" anchorCtr="0">
            <a:noAutofit/>
          </a:bodyPr>
          <a:lstStyle>
            <a:lvl1pPr lvl="0">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txBox="1">
            <a:spLocks noGrp="1"/>
          </p:cNvSpPr>
          <p:nvPr>
            <p:ph type="ctrTitle" idx="2"/>
          </p:nvPr>
        </p:nvSpPr>
        <p:spPr>
          <a:xfrm>
            <a:off x="5668925" y="1631975"/>
            <a:ext cx="2755200" cy="1109400"/>
          </a:xfrm>
          <a:prstGeom prst="rect">
            <a:avLst/>
          </a:prstGeom>
        </p:spPr>
        <p:txBody>
          <a:bodyPr spcFirstLastPara="1" wrap="square" lIns="36000" tIns="0" rIns="36000" bIns="0" anchor="b" anchorCtr="0">
            <a:noAutofit/>
          </a:bodyPr>
          <a:lstStyle>
            <a:lvl1pPr lvl="0" algn="r" rtl="0">
              <a:spcBef>
                <a:spcPts val="0"/>
              </a:spcBef>
              <a:spcAft>
                <a:spcPts val="0"/>
              </a:spcAft>
              <a:buSzPts val="5200"/>
              <a:buNone/>
              <a:defRPr sz="6700">
                <a:latin typeface="JetBrains Mono ExtraLight"/>
                <a:ea typeface="JetBrains Mono ExtraLight"/>
                <a:cs typeface="JetBrains Mono ExtraLight"/>
                <a:sym typeface="JetBrains Mono ExtraLight"/>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 name="Google Shape;12;p2"/>
          <p:cNvSpPr txBox="1">
            <a:spLocks noGrp="1"/>
          </p:cNvSpPr>
          <p:nvPr>
            <p:ph type="ctrTitle" idx="3"/>
          </p:nvPr>
        </p:nvSpPr>
        <p:spPr>
          <a:xfrm>
            <a:off x="720000" y="2956150"/>
            <a:ext cx="3673500" cy="812700"/>
          </a:xfrm>
          <a:prstGeom prst="rect">
            <a:avLst/>
          </a:prstGeom>
        </p:spPr>
        <p:txBody>
          <a:bodyPr spcFirstLastPara="1" wrap="square" lIns="36000" tIns="0" rIns="36000" bIns="0" anchor="t" anchorCtr="0">
            <a:noAutofit/>
          </a:bodyPr>
          <a:lstStyle>
            <a:lvl1pPr lvl="0" rtl="0">
              <a:spcBef>
                <a:spcPts val="0"/>
              </a:spcBef>
              <a:spcAft>
                <a:spcPts val="0"/>
              </a:spcAft>
              <a:buSzPts val="5200"/>
              <a:buNone/>
              <a:defRPr sz="5200" b="1" i="1">
                <a:latin typeface="JetBrains Mono"/>
                <a:ea typeface="JetBrains Mono"/>
                <a:cs typeface="JetBrains Mono"/>
                <a:sym typeface="JetBrains Mono"/>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cxnSp>
        <p:nvCxnSpPr>
          <p:cNvPr id="13" name="Google Shape;13;p2"/>
          <p:cNvCxnSpPr/>
          <p:nvPr/>
        </p:nvCxnSpPr>
        <p:spPr>
          <a:xfrm>
            <a:off x="590525" y="916375"/>
            <a:ext cx="7978800" cy="0"/>
          </a:xfrm>
          <a:prstGeom prst="straightConnector1">
            <a:avLst/>
          </a:prstGeom>
          <a:noFill/>
          <a:ln w="76200" cap="flat" cmpd="sng">
            <a:solidFill>
              <a:schemeClr val="dk1"/>
            </a:solidFill>
            <a:prstDash val="solid"/>
            <a:round/>
            <a:headEnd type="none" w="med" len="med"/>
            <a:tailEnd type="none" w="med" len="med"/>
          </a:ln>
        </p:spPr>
      </p:cxnSp>
      <p:cxnSp>
        <p:nvCxnSpPr>
          <p:cNvPr id="14" name="Google Shape;14;p2"/>
          <p:cNvCxnSpPr/>
          <p:nvPr/>
        </p:nvCxnSpPr>
        <p:spPr>
          <a:xfrm>
            <a:off x="5745850" y="922300"/>
            <a:ext cx="0" cy="2965500"/>
          </a:xfrm>
          <a:prstGeom prst="straightConnector1">
            <a:avLst/>
          </a:prstGeom>
          <a:noFill/>
          <a:ln w="28575" cap="flat" cmpd="sng">
            <a:solidFill>
              <a:schemeClr val="dk1"/>
            </a:solidFill>
            <a:prstDash val="solid"/>
            <a:round/>
            <a:headEnd type="none" w="med" len="med"/>
            <a:tailEnd type="none" w="med" len="med"/>
          </a:ln>
        </p:spPr>
      </p:cxnSp>
      <p:cxnSp>
        <p:nvCxnSpPr>
          <p:cNvPr id="15" name="Google Shape;15;p2"/>
          <p:cNvCxnSpPr/>
          <p:nvPr/>
        </p:nvCxnSpPr>
        <p:spPr>
          <a:xfrm>
            <a:off x="590525" y="2827000"/>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16" name="Google Shape;16;p2"/>
          <p:cNvCxnSpPr/>
          <p:nvPr/>
        </p:nvCxnSpPr>
        <p:spPr>
          <a:xfrm>
            <a:off x="590525" y="4771500"/>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17" name="Google Shape;17;p2"/>
          <p:cNvCxnSpPr/>
          <p:nvPr/>
        </p:nvCxnSpPr>
        <p:spPr>
          <a:xfrm>
            <a:off x="590525" y="384163"/>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18" name="Google Shape;18;p2"/>
          <p:cNvCxnSpPr/>
          <p:nvPr/>
        </p:nvCxnSpPr>
        <p:spPr>
          <a:xfrm>
            <a:off x="8569325" y="374025"/>
            <a:ext cx="0" cy="4411800"/>
          </a:xfrm>
          <a:prstGeom prst="straightConnector1">
            <a:avLst/>
          </a:prstGeom>
          <a:noFill/>
          <a:ln w="28575" cap="flat" cmpd="sng">
            <a:solidFill>
              <a:schemeClr val="dk1"/>
            </a:solidFill>
            <a:prstDash val="solid"/>
            <a:round/>
            <a:headEnd type="none" w="med" len="med"/>
            <a:tailEnd type="none" w="med" len="med"/>
          </a:ln>
        </p:spPr>
      </p:cxnSp>
      <p:cxnSp>
        <p:nvCxnSpPr>
          <p:cNvPr id="19" name="Google Shape;19;p2"/>
          <p:cNvCxnSpPr/>
          <p:nvPr/>
        </p:nvCxnSpPr>
        <p:spPr>
          <a:xfrm>
            <a:off x="590525" y="3887800"/>
            <a:ext cx="7965600" cy="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TITLE_1_1_1">
    <p:spTree>
      <p:nvGrpSpPr>
        <p:cNvPr id="1" name="Shape 248"/>
        <p:cNvGrpSpPr/>
        <p:nvPr/>
      </p:nvGrpSpPr>
      <p:grpSpPr>
        <a:xfrm>
          <a:off x="0" y="0"/>
          <a:ext cx="0" cy="0"/>
          <a:chOff x="0" y="0"/>
          <a:chExt cx="0" cy="0"/>
        </a:xfrm>
      </p:grpSpPr>
      <p:grpSp>
        <p:nvGrpSpPr>
          <p:cNvPr id="249" name="Google Shape;249;p23"/>
          <p:cNvGrpSpPr/>
          <p:nvPr/>
        </p:nvGrpSpPr>
        <p:grpSpPr>
          <a:xfrm>
            <a:off x="590525" y="384163"/>
            <a:ext cx="7965600" cy="4387338"/>
            <a:chOff x="590525" y="384163"/>
            <a:chExt cx="7965600" cy="4387338"/>
          </a:xfrm>
        </p:grpSpPr>
        <p:cxnSp>
          <p:nvCxnSpPr>
            <p:cNvPr id="250" name="Google Shape;250;p23"/>
            <p:cNvCxnSpPr/>
            <p:nvPr/>
          </p:nvCxnSpPr>
          <p:spPr>
            <a:xfrm>
              <a:off x="590525" y="4771500"/>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251" name="Google Shape;251;p23"/>
            <p:cNvCxnSpPr/>
            <p:nvPr/>
          </p:nvCxnSpPr>
          <p:spPr>
            <a:xfrm>
              <a:off x="590525" y="384163"/>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252" name="Google Shape;252;p23"/>
            <p:cNvCxnSpPr/>
            <p:nvPr/>
          </p:nvCxnSpPr>
          <p:spPr>
            <a:xfrm>
              <a:off x="590525" y="4402000"/>
              <a:ext cx="7965600" cy="0"/>
            </a:xfrm>
            <a:prstGeom prst="straightConnector1">
              <a:avLst/>
            </a:prstGeom>
            <a:noFill/>
            <a:ln w="76200" cap="flat" cmpd="sng">
              <a:solidFill>
                <a:schemeClr val="dk1"/>
              </a:solidFill>
              <a:prstDash val="solid"/>
              <a:round/>
              <a:headEnd type="none" w="med" len="med"/>
              <a:tailEnd type="none" w="med" len="med"/>
            </a:ln>
          </p:spPr>
        </p:cxnSp>
      </p:grpSp>
      <p:cxnSp>
        <p:nvCxnSpPr>
          <p:cNvPr id="253" name="Google Shape;253;p23"/>
          <p:cNvCxnSpPr/>
          <p:nvPr/>
        </p:nvCxnSpPr>
        <p:spPr>
          <a:xfrm>
            <a:off x="590525" y="916375"/>
            <a:ext cx="7978800" cy="0"/>
          </a:xfrm>
          <a:prstGeom prst="straightConnector1">
            <a:avLst/>
          </a:prstGeom>
          <a:noFill/>
          <a:ln w="76200" cap="flat" cmpd="sng">
            <a:solidFill>
              <a:schemeClr val="dk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0"/>
        <p:cNvGrpSpPr/>
        <p:nvPr/>
      </p:nvGrpSpPr>
      <p:grpSpPr>
        <a:xfrm>
          <a:off x="0" y="0"/>
          <a:ext cx="0" cy="0"/>
          <a:chOff x="0" y="0"/>
          <a:chExt cx="0" cy="0"/>
        </a:xfrm>
      </p:grpSpPr>
      <p:sp>
        <p:nvSpPr>
          <p:cNvPr id="21" name="Google Shape;21;p3"/>
          <p:cNvSpPr txBox="1">
            <a:spLocks noGrp="1"/>
          </p:cNvSpPr>
          <p:nvPr>
            <p:ph type="title"/>
          </p:nvPr>
        </p:nvSpPr>
        <p:spPr>
          <a:xfrm>
            <a:off x="4062325" y="1568404"/>
            <a:ext cx="4236300" cy="1079100"/>
          </a:xfrm>
          <a:prstGeom prst="rect">
            <a:avLst/>
          </a:prstGeom>
        </p:spPr>
        <p:txBody>
          <a:bodyPr spcFirstLastPara="1" wrap="square" lIns="36000" tIns="0" rIns="36000" bIns="0" anchor="ctr" anchorCtr="0">
            <a:noAutofit/>
          </a:bodyPr>
          <a:lstStyle>
            <a:lvl1pPr lvl="0">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 name="Google Shape;22;p3"/>
          <p:cNvSpPr txBox="1">
            <a:spLocks noGrp="1"/>
          </p:cNvSpPr>
          <p:nvPr>
            <p:ph type="subTitle" idx="1"/>
          </p:nvPr>
        </p:nvSpPr>
        <p:spPr>
          <a:xfrm>
            <a:off x="4062325" y="3586533"/>
            <a:ext cx="3555300" cy="552600"/>
          </a:xfrm>
          <a:prstGeom prst="rect">
            <a:avLst/>
          </a:prstGeom>
        </p:spPr>
        <p:txBody>
          <a:bodyPr spcFirstLastPara="1" wrap="square" lIns="36000" tIns="0" rIns="36000" bIns="0" anchor="t" anchorCtr="0">
            <a:noAutofit/>
          </a:bodyPr>
          <a:lstStyle>
            <a:lvl1pPr lvl="0">
              <a:spcBef>
                <a:spcPts val="0"/>
              </a:spcBef>
              <a:spcAft>
                <a:spcPts val="0"/>
              </a:spcAft>
              <a:buSzPts val="1600"/>
              <a:buNone/>
              <a:defRPr/>
            </a:lvl1pPr>
            <a:lvl2pPr lvl="1">
              <a:spcBef>
                <a:spcPts val="0"/>
              </a:spcBef>
              <a:spcAft>
                <a:spcPts val="0"/>
              </a:spcAft>
              <a:buSzPts val="1600"/>
              <a:buNone/>
              <a:defRPr/>
            </a:lvl2pPr>
            <a:lvl3pPr lvl="2">
              <a:spcBef>
                <a:spcPts val="0"/>
              </a:spcBef>
              <a:spcAft>
                <a:spcPts val="0"/>
              </a:spcAft>
              <a:buSzPts val="1600"/>
              <a:buNone/>
              <a:defRPr/>
            </a:lvl3pPr>
            <a:lvl4pPr lvl="3">
              <a:spcBef>
                <a:spcPts val="0"/>
              </a:spcBef>
              <a:spcAft>
                <a:spcPts val="0"/>
              </a:spcAft>
              <a:buSzPts val="1600"/>
              <a:buNone/>
              <a:defRPr/>
            </a:lvl4pPr>
            <a:lvl5pPr lvl="4">
              <a:spcBef>
                <a:spcPts val="0"/>
              </a:spcBef>
              <a:spcAft>
                <a:spcPts val="0"/>
              </a:spcAft>
              <a:buSzPts val="1600"/>
              <a:buNone/>
              <a:defRPr/>
            </a:lvl5pPr>
            <a:lvl6pPr lvl="5">
              <a:spcBef>
                <a:spcPts val="0"/>
              </a:spcBef>
              <a:spcAft>
                <a:spcPts val="0"/>
              </a:spcAft>
              <a:buSzPts val="1600"/>
              <a:buNone/>
              <a:defRPr/>
            </a:lvl6pPr>
            <a:lvl7pPr lvl="6">
              <a:spcBef>
                <a:spcPts val="0"/>
              </a:spcBef>
              <a:spcAft>
                <a:spcPts val="0"/>
              </a:spcAft>
              <a:buSzPts val="1600"/>
              <a:buNone/>
              <a:defRPr/>
            </a:lvl7pPr>
            <a:lvl8pPr lvl="7">
              <a:spcBef>
                <a:spcPts val="0"/>
              </a:spcBef>
              <a:spcAft>
                <a:spcPts val="0"/>
              </a:spcAft>
              <a:buSzPts val="1600"/>
              <a:buNone/>
              <a:defRPr/>
            </a:lvl8pPr>
            <a:lvl9pPr lvl="8">
              <a:spcBef>
                <a:spcPts val="0"/>
              </a:spcBef>
              <a:spcAft>
                <a:spcPts val="0"/>
              </a:spcAft>
              <a:buSzPts val="1600"/>
              <a:buNone/>
              <a:defRPr/>
            </a:lvl9pPr>
          </a:lstStyle>
          <a:p>
            <a:endParaRPr/>
          </a:p>
        </p:txBody>
      </p:sp>
      <p:sp>
        <p:nvSpPr>
          <p:cNvPr id="23" name="Google Shape;23;p3"/>
          <p:cNvSpPr txBox="1">
            <a:spLocks noGrp="1"/>
          </p:cNvSpPr>
          <p:nvPr>
            <p:ph type="title" idx="2" hasCustomPrompt="1"/>
          </p:nvPr>
        </p:nvSpPr>
        <p:spPr>
          <a:xfrm>
            <a:off x="720000" y="1362683"/>
            <a:ext cx="2066700" cy="1686300"/>
          </a:xfrm>
          <a:prstGeom prst="rect">
            <a:avLst/>
          </a:prstGeom>
        </p:spPr>
        <p:txBody>
          <a:bodyPr spcFirstLastPara="1" wrap="square" lIns="36000" tIns="0" rIns="36000" bIns="0" anchor="b" anchorCtr="0">
            <a:noAutofit/>
          </a:bodyPr>
          <a:lstStyle>
            <a:lvl1pPr lvl="0"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cxnSp>
        <p:nvCxnSpPr>
          <p:cNvPr id="24" name="Google Shape;24;p3"/>
          <p:cNvCxnSpPr/>
          <p:nvPr/>
        </p:nvCxnSpPr>
        <p:spPr>
          <a:xfrm>
            <a:off x="590525" y="916375"/>
            <a:ext cx="7978800" cy="0"/>
          </a:xfrm>
          <a:prstGeom prst="straightConnector1">
            <a:avLst/>
          </a:prstGeom>
          <a:noFill/>
          <a:ln w="76200" cap="flat" cmpd="sng">
            <a:solidFill>
              <a:schemeClr val="dk1"/>
            </a:solidFill>
            <a:prstDash val="solid"/>
            <a:round/>
            <a:headEnd type="none" w="med" len="med"/>
            <a:tailEnd type="none" w="med" len="med"/>
          </a:ln>
        </p:spPr>
      </p:cxnSp>
      <p:cxnSp>
        <p:nvCxnSpPr>
          <p:cNvPr id="25" name="Google Shape;25;p3"/>
          <p:cNvCxnSpPr/>
          <p:nvPr/>
        </p:nvCxnSpPr>
        <p:spPr>
          <a:xfrm>
            <a:off x="3774025" y="922300"/>
            <a:ext cx="0" cy="3463200"/>
          </a:xfrm>
          <a:prstGeom prst="straightConnector1">
            <a:avLst/>
          </a:prstGeom>
          <a:noFill/>
          <a:ln w="28575" cap="flat" cmpd="sng">
            <a:solidFill>
              <a:schemeClr val="dk1"/>
            </a:solidFill>
            <a:prstDash val="solid"/>
            <a:round/>
            <a:headEnd type="none" w="med" len="med"/>
            <a:tailEnd type="none" w="med" len="med"/>
          </a:ln>
        </p:spPr>
      </p:cxnSp>
      <p:cxnSp>
        <p:nvCxnSpPr>
          <p:cNvPr id="26" name="Google Shape;26;p3"/>
          <p:cNvCxnSpPr/>
          <p:nvPr/>
        </p:nvCxnSpPr>
        <p:spPr>
          <a:xfrm>
            <a:off x="590525" y="3254950"/>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27" name="Google Shape;27;p3"/>
          <p:cNvCxnSpPr/>
          <p:nvPr/>
        </p:nvCxnSpPr>
        <p:spPr>
          <a:xfrm>
            <a:off x="590525" y="4771500"/>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28" name="Google Shape;28;p3"/>
          <p:cNvCxnSpPr/>
          <p:nvPr/>
        </p:nvCxnSpPr>
        <p:spPr>
          <a:xfrm>
            <a:off x="590525" y="384163"/>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29" name="Google Shape;29;p3"/>
          <p:cNvCxnSpPr/>
          <p:nvPr/>
        </p:nvCxnSpPr>
        <p:spPr>
          <a:xfrm>
            <a:off x="8569325" y="374025"/>
            <a:ext cx="0" cy="4411800"/>
          </a:xfrm>
          <a:prstGeom prst="straightConnector1">
            <a:avLst/>
          </a:prstGeom>
          <a:noFill/>
          <a:ln w="28575" cap="flat" cmpd="sng">
            <a:solidFill>
              <a:schemeClr val="dk1"/>
            </a:solidFill>
            <a:prstDash val="solid"/>
            <a:round/>
            <a:headEnd type="none" w="med" len="med"/>
            <a:tailEnd type="none" w="med" len="med"/>
          </a:ln>
        </p:spPr>
      </p:cxnSp>
      <p:cxnSp>
        <p:nvCxnSpPr>
          <p:cNvPr id="30" name="Google Shape;30;p3"/>
          <p:cNvCxnSpPr/>
          <p:nvPr/>
        </p:nvCxnSpPr>
        <p:spPr>
          <a:xfrm>
            <a:off x="590525" y="4402000"/>
            <a:ext cx="7965600" cy="0"/>
          </a:xfrm>
          <a:prstGeom prst="straightConnector1">
            <a:avLst/>
          </a:prstGeom>
          <a:noFill/>
          <a:ln w="76200"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1"/>
        <p:cNvGrpSpPr/>
        <p:nvPr/>
      </p:nvGrpSpPr>
      <p:grpSpPr>
        <a:xfrm>
          <a:off x="0" y="0"/>
          <a:ext cx="0" cy="0"/>
          <a:chOff x="0" y="0"/>
          <a:chExt cx="0" cy="0"/>
        </a:xfrm>
      </p:grpSpPr>
      <p:grpSp>
        <p:nvGrpSpPr>
          <p:cNvPr id="42" name="Google Shape;42;p5"/>
          <p:cNvGrpSpPr/>
          <p:nvPr/>
        </p:nvGrpSpPr>
        <p:grpSpPr>
          <a:xfrm>
            <a:off x="590525" y="374025"/>
            <a:ext cx="7978800" cy="4411800"/>
            <a:chOff x="590525" y="374025"/>
            <a:chExt cx="7978800" cy="4411800"/>
          </a:xfrm>
        </p:grpSpPr>
        <p:cxnSp>
          <p:nvCxnSpPr>
            <p:cNvPr id="43" name="Google Shape;43;p5"/>
            <p:cNvCxnSpPr/>
            <p:nvPr/>
          </p:nvCxnSpPr>
          <p:spPr>
            <a:xfrm>
              <a:off x="8569325" y="374025"/>
              <a:ext cx="0" cy="4411800"/>
            </a:xfrm>
            <a:prstGeom prst="straightConnector1">
              <a:avLst/>
            </a:prstGeom>
            <a:noFill/>
            <a:ln w="28575" cap="flat" cmpd="sng">
              <a:solidFill>
                <a:schemeClr val="dk1"/>
              </a:solidFill>
              <a:prstDash val="solid"/>
              <a:round/>
              <a:headEnd type="none" w="med" len="med"/>
              <a:tailEnd type="none" w="med" len="med"/>
            </a:ln>
          </p:spPr>
        </p:cxnSp>
        <p:grpSp>
          <p:nvGrpSpPr>
            <p:cNvPr id="44" name="Google Shape;44;p5"/>
            <p:cNvGrpSpPr/>
            <p:nvPr/>
          </p:nvGrpSpPr>
          <p:grpSpPr>
            <a:xfrm>
              <a:off x="590525" y="384163"/>
              <a:ext cx="7965600" cy="4387338"/>
              <a:chOff x="590525" y="384163"/>
              <a:chExt cx="7965600" cy="4387338"/>
            </a:xfrm>
          </p:grpSpPr>
          <p:cxnSp>
            <p:nvCxnSpPr>
              <p:cNvPr id="45" name="Google Shape;45;p5"/>
              <p:cNvCxnSpPr/>
              <p:nvPr/>
            </p:nvCxnSpPr>
            <p:spPr>
              <a:xfrm>
                <a:off x="590525" y="4771500"/>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46" name="Google Shape;46;p5"/>
              <p:cNvCxnSpPr/>
              <p:nvPr/>
            </p:nvCxnSpPr>
            <p:spPr>
              <a:xfrm>
                <a:off x="590525" y="384163"/>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47" name="Google Shape;47;p5"/>
              <p:cNvCxnSpPr/>
              <p:nvPr/>
            </p:nvCxnSpPr>
            <p:spPr>
              <a:xfrm>
                <a:off x="590525" y="4402000"/>
                <a:ext cx="7965600" cy="0"/>
              </a:xfrm>
              <a:prstGeom prst="straightConnector1">
                <a:avLst/>
              </a:prstGeom>
              <a:noFill/>
              <a:ln w="76200" cap="flat" cmpd="sng">
                <a:solidFill>
                  <a:schemeClr val="dk1"/>
                </a:solidFill>
                <a:prstDash val="solid"/>
                <a:round/>
                <a:headEnd type="none" w="med" len="med"/>
                <a:tailEnd type="none" w="med" len="med"/>
              </a:ln>
            </p:spPr>
          </p:cxnSp>
        </p:grpSp>
      </p:grpSp>
      <p:sp>
        <p:nvSpPr>
          <p:cNvPr id="48" name="Google Shape;48;p5"/>
          <p:cNvSpPr txBox="1">
            <a:spLocks noGrp="1"/>
          </p:cNvSpPr>
          <p:nvPr>
            <p:ph type="subTitle" idx="1"/>
          </p:nvPr>
        </p:nvSpPr>
        <p:spPr>
          <a:xfrm>
            <a:off x="2608225" y="734200"/>
            <a:ext cx="4277700" cy="443100"/>
          </a:xfrm>
          <a:prstGeom prst="rect">
            <a:avLst/>
          </a:prstGeom>
        </p:spPr>
        <p:txBody>
          <a:bodyPr spcFirstLastPara="1" wrap="square" lIns="36000" tIns="0" rIns="36000" bIns="0" anchor="b" anchorCtr="0">
            <a:noAutofit/>
          </a:bodyPr>
          <a:lstStyle>
            <a:lvl1pPr lvl="0" rtl="0">
              <a:spcBef>
                <a:spcPts val="0"/>
              </a:spcBef>
              <a:spcAft>
                <a:spcPts val="0"/>
              </a:spcAft>
              <a:buSzPts val="2000"/>
              <a:buFont typeface="JetBrains Mono SemiBold"/>
              <a:buNone/>
              <a:defRPr sz="2800">
                <a:latin typeface="JetBrains Mono SemiBold"/>
                <a:ea typeface="JetBrains Mono SemiBold"/>
                <a:cs typeface="JetBrains Mono SemiBold"/>
                <a:sym typeface="JetBrains Mono SemiBold"/>
              </a:defRPr>
            </a:lvl1pPr>
            <a:lvl2pPr lvl="1"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2pPr>
            <a:lvl3pPr lvl="2"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3pPr>
            <a:lvl4pPr lvl="3"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4pPr>
            <a:lvl5pPr lvl="4"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5pPr>
            <a:lvl6pPr lvl="5"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6pPr>
            <a:lvl7pPr lvl="6"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7pPr>
            <a:lvl8pPr lvl="7"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8pPr>
            <a:lvl9pPr lvl="8"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9pPr>
          </a:lstStyle>
          <a:p>
            <a:endParaRPr/>
          </a:p>
        </p:txBody>
      </p:sp>
      <p:sp>
        <p:nvSpPr>
          <p:cNvPr id="49" name="Google Shape;49;p5"/>
          <p:cNvSpPr txBox="1">
            <a:spLocks noGrp="1"/>
          </p:cNvSpPr>
          <p:nvPr>
            <p:ph type="subTitle" idx="2"/>
          </p:nvPr>
        </p:nvSpPr>
        <p:spPr>
          <a:xfrm>
            <a:off x="2608225" y="1248100"/>
            <a:ext cx="4592400" cy="764400"/>
          </a:xfrm>
          <a:prstGeom prst="rect">
            <a:avLst/>
          </a:prstGeom>
        </p:spPr>
        <p:txBody>
          <a:bodyPr spcFirstLastPara="1" wrap="square" lIns="36000" tIns="0" rIns="36000" bIns="0" anchor="b" anchorCtr="0">
            <a:noAutofit/>
          </a:bodyPr>
          <a:lstStyle>
            <a:lvl1pPr lvl="0" rtl="0">
              <a:spcBef>
                <a:spcPts val="0"/>
              </a:spcBef>
              <a:spcAft>
                <a:spcPts val="0"/>
              </a:spcAft>
              <a:buSzPts val="1600"/>
              <a:buNone/>
              <a:defRPr/>
            </a:lvl1pPr>
            <a:lvl2pPr lvl="1" rtl="0">
              <a:spcBef>
                <a:spcPts val="0"/>
              </a:spcBef>
              <a:spcAft>
                <a:spcPts val="0"/>
              </a:spcAft>
              <a:buSzPts val="1600"/>
              <a:buNone/>
              <a:defRPr/>
            </a:lvl2pPr>
            <a:lvl3pPr lvl="2" rtl="0">
              <a:spcBef>
                <a:spcPts val="0"/>
              </a:spcBef>
              <a:spcAft>
                <a:spcPts val="0"/>
              </a:spcAft>
              <a:buSzPts val="1600"/>
              <a:buNone/>
              <a:defRPr/>
            </a:lvl3pPr>
            <a:lvl4pPr lvl="3" rtl="0">
              <a:spcBef>
                <a:spcPts val="0"/>
              </a:spcBef>
              <a:spcAft>
                <a:spcPts val="0"/>
              </a:spcAft>
              <a:buSzPts val="1600"/>
              <a:buNone/>
              <a:defRPr/>
            </a:lvl4pPr>
            <a:lvl5pPr lvl="4" rtl="0">
              <a:spcBef>
                <a:spcPts val="0"/>
              </a:spcBef>
              <a:spcAft>
                <a:spcPts val="0"/>
              </a:spcAft>
              <a:buSzPts val="1600"/>
              <a:buNone/>
              <a:defRPr/>
            </a:lvl5pPr>
            <a:lvl6pPr lvl="5" rtl="0">
              <a:spcBef>
                <a:spcPts val="0"/>
              </a:spcBef>
              <a:spcAft>
                <a:spcPts val="0"/>
              </a:spcAft>
              <a:buSzPts val="1600"/>
              <a:buNone/>
              <a:defRPr/>
            </a:lvl6pPr>
            <a:lvl7pPr lvl="6" rtl="0">
              <a:spcBef>
                <a:spcPts val="0"/>
              </a:spcBef>
              <a:spcAft>
                <a:spcPts val="0"/>
              </a:spcAft>
              <a:buSzPts val="1600"/>
              <a:buNone/>
              <a:defRPr/>
            </a:lvl7pPr>
            <a:lvl8pPr lvl="7" rtl="0">
              <a:spcBef>
                <a:spcPts val="0"/>
              </a:spcBef>
              <a:spcAft>
                <a:spcPts val="0"/>
              </a:spcAft>
              <a:buSzPts val="1600"/>
              <a:buNone/>
              <a:defRPr/>
            </a:lvl8pPr>
            <a:lvl9pPr lvl="8" rtl="0">
              <a:spcBef>
                <a:spcPts val="0"/>
              </a:spcBef>
              <a:spcAft>
                <a:spcPts val="0"/>
              </a:spcAft>
              <a:buSzPts val="1600"/>
              <a:buNone/>
              <a:defRPr/>
            </a:lvl9pPr>
          </a:lstStyle>
          <a:p>
            <a:endParaRPr/>
          </a:p>
        </p:txBody>
      </p:sp>
      <p:sp>
        <p:nvSpPr>
          <p:cNvPr id="50" name="Google Shape;50;p5"/>
          <p:cNvSpPr txBox="1">
            <a:spLocks noGrp="1"/>
          </p:cNvSpPr>
          <p:nvPr>
            <p:ph type="subTitle" idx="3"/>
          </p:nvPr>
        </p:nvSpPr>
        <p:spPr>
          <a:xfrm>
            <a:off x="2281325" y="2740900"/>
            <a:ext cx="4277700" cy="443100"/>
          </a:xfrm>
          <a:prstGeom prst="rect">
            <a:avLst/>
          </a:prstGeom>
        </p:spPr>
        <p:txBody>
          <a:bodyPr spcFirstLastPara="1" wrap="square" lIns="36000" tIns="0" rIns="36000" bIns="0" anchor="b" anchorCtr="0">
            <a:noAutofit/>
          </a:bodyPr>
          <a:lstStyle>
            <a:lvl1pPr lvl="0" algn="r" rtl="0">
              <a:spcBef>
                <a:spcPts val="0"/>
              </a:spcBef>
              <a:spcAft>
                <a:spcPts val="0"/>
              </a:spcAft>
              <a:buSzPts val="2000"/>
              <a:buFont typeface="JetBrains Mono SemiBold"/>
              <a:buNone/>
              <a:defRPr sz="2800">
                <a:latin typeface="JetBrains Mono SemiBold"/>
                <a:ea typeface="JetBrains Mono SemiBold"/>
                <a:cs typeface="JetBrains Mono SemiBold"/>
                <a:sym typeface="JetBrains Mono SemiBold"/>
              </a:defRPr>
            </a:lvl1pPr>
            <a:lvl2pPr lvl="1" algn="r"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2pPr>
            <a:lvl3pPr lvl="2" algn="r"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3pPr>
            <a:lvl4pPr lvl="3" algn="r"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4pPr>
            <a:lvl5pPr lvl="4" algn="r"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5pPr>
            <a:lvl6pPr lvl="5" algn="r"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6pPr>
            <a:lvl7pPr lvl="6" algn="r"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7pPr>
            <a:lvl8pPr lvl="7" algn="r"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8pPr>
            <a:lvl9pPr lvl="8" algn="r" rtl="0">
              <a:spcBef>
                <a:spcPts val="0"/>
              </a:spcBef>
              <a:spcAft>
                <a:spcPts val="0"/>
              </a:spcAft>
              <a:buSzPts val="2000"/>
              <a:buFont typeface="JetBrains Mono SemiBold"/>
              <a:buNone/>
              <a:defRPr sz="2000">
                <a:latin typeface="JetBrains Mono SemiBold"/>
                <a:ea typeface="JetBrains Mono SemiBold"/>
                <a:cs typeface="JetBrains Mono SemiBold"/>
                <a:sym typeface="JetBrains Mono SemiBold"/>
              </a:defRPr>
            </a:lvl9pPr>
          </a:lstStyle>
          <a:p>
            <a:endParaRPr/>
          </a:p>
        </p:txBody>
      </p:sp>
      <p:sp>
        <p:nvSpPr>
          <p:cNvPr id="51" name="Google Shape;51;p5"/>
          <p:cNvSpPr txBox="1">
            <a:spLocks noGrp="1"/>
          </p:cNvSpPr>
          <p:nvPr>
            <p:ph type="subTitle" idx="4"/>
          </p:nvPr>
        </p:nvSpPr>
        <p:spPr>
          <a:xfrm>
            <a:off x="1966525" y="3254800"/>
            <a:ext cx="4592400" cy="764400"/>
          </a:xfrm>
          <a:prstGeom prst="rect">
            <a:avLst/>
          </a:prstGeom>
        </p:spPr>
        <p:txBody>
          <a:bodyPr spcFirstLastPara="1" wrap="square" lIns="36000" tIns="0" rIns="36000" bIns="0" anchor="b" anchorCtr="0">
            <a:noAutofit/>
          </a:bodyPr>
          <a:lstStyle>
            <a:lvl1pPr lvl="0" algn="r" rtl="0">
              <a:spcBef>
                <a:spcPts val="0"/>
              </a:spcBef>
              <a:spcAft>
                <a:spcPts val="0"/>
              </a:spcAft>
              <a:buSzPts val="1600"/>
              <a:buNone/>
              <a:defRPr/>
            </a:lvl1pPr>
            <a:lvl2pPr lvl="1" algn="r" rtl="0">
              <a:spcBef>
                <a:spcPts val="0"/>
              </a:spcBef>
              <a:spcAft>
                <a:spcPts val="0"/>
              </a:spcAft>
              <a:buSzPts val="1600"/>
              <a:buNone/>
              <a:defRPr/>
            </a:lvl2pPr>
            <a:lvl3pPr lvl="2" algn="r" rtl="0">
              <a:spcBef>
                <a:spcPts val="0"/>
              </a:spcBef>
              <a:spcAft>
                <a:spcPts val="0"/>
              </a:spcAft>
              <a:buSzPts val="1600"/>
              <a:buNone/>
              <a:defRPr/>
            </a:lvl3pPr>
            <a:lvl4pPr lvl="3" algn="r" rtl="0">
              <a:spcBef>
                <a:spcPts val="0"/>
              </a:spcBef>
              <a:spcAft>
                <a:spcPts val="0"/>
              </a:spcAft>
              <a:buSzPts val="1600"/>
              <a:buNone/>
              <a:defRPr/>
            </a:lvl4pPr>
            <a:lvl5pPr lvl="4" algn="r" rtl="0">
              <a:spcBef>
                <a:spcPts val="0"/>
              </a:spcBef>
              <a:spcAft>
                <a:spcPts val="0"/>
              </a:spcAft>
              <a:buSzPts val="1600"/>
              <a:buNone/>
              <a:defRPr/>
            </a:lvl5pPr>
            <a:lvl6pPr lvl="5" algn="r" rtl="0">
              <a:spcBef>
                <a:spcPts val="0"/>
              </a:spcBef>
              <a:spcAft>
                <a:spcPts val="0"/>
              </a:spcAft>
              <a:buSzPts val="1600"/>
              <a:buNone/>
              <a:defRPr/>
            </a:lvl6pPr>
            <a:lvl7pPr lvl="6" algn="r" rtl="0">
              <a:spcBef>
                <a:spcPts val="0"/>
              </a:spcBef>
              <a:spcAft>
                <a:spcPts val="0"/>
              </a:spcAft>
              <a:buSzPts val="1600"/>
              <a:buNone/>
              <a:defRPr/>
            </a:lvl7pPr>
            <a:lvl8pPr lvl="7" algn="r" rtl="0">
              <a:spcBef>
                <a:spcPts val="0"/>
              </a:spcBef>
              <a:spcAft>
                <a:spcPts val="0"/>
              </a:spcAft>
              <a:buSzPts val="1600"/>
              <a:buNone/>
              <a:defRPr/>
            </a:lvl8pPr>
            <a:lvl9pPr lvl="8" algn="r" rtl="0">
              <a:spcBef>
                <a:spcPts val="0"/>
              </a:spcBef>
              <a:spcAft>
                <a:spcPts val="0"/>
              </a:spcAft>
              <a:buSzPts val="16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2"/>
        <p:cNvGrpSpPr/>
        <p:nvPr/>
      </p:nvGrpSpPr>
      <p:grpSpPr>
        <a:xfrm>
          <a:off x="0" y="0"/>
          <a:ext cx="0" cy="0"/>
          <a:chOff x="0" y="0"/>
          <a:chExt cx="0" cy="0"/>
        </a:xfrm>
      </p:grpSpPr>
      <p:sp>
        <p:nvSpPr>
          <p:cNvPr id="53" name="Google Shape;53;p6"/>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54" name="Google Shape;54;p6"/>
          <p:cNvGrpSpPr/>
          <p:nvPr/>
        </p:nvGrpSpPr>
        <p:grpSpPr>
          <a:xfrm>
            <a:off x="590525" y="374025"/>
            <a:ext cx="7978800" cy="4411800"/>
            <a:chOff x="590525" y="374025"/>
            <a:chExt cx="7978800" cy="4411800"/>
          </a:xfrm>
        </p:grpSpPr>
        <p:cxnSp>
          <p:nvCxnSpPr>
            <p:cNvPr id="55" name="Google Shape;55;p6"/>
            <p:cNvCxnSpPr/>
            <p:nvPr/>
          </p:nvCxnSpPr>
          <p:spPr>
            <a:xfrm>
              <a:off x="8569325" y="374025"/>
              <a:ext cx="0" cy="4411800"/>
            </a:xfrm>
            <a:prstGeom prst="straightConnector1">
              <a:avLst/>
            </a:prstGeom>
            <a:noFill/>
            <a:ln w="28575" cap="flat" cmpd="sng">
              <a:solidFill>
                <a:schemeClr val="dk1"/>
              </a:solidFill>
              <a:prstDash val="solid"/>
              <a:round/>
              <a:headEnd type="none" w="med" len="med"/>
              <a:tailEnd type="none" w="med" len="med"/>
            </a:ln>
          </p:spPr>
        </p:cxnSp>
        <p:grpSp>
          <p:nvGrpSpPr>
            <p:cNvPr id="56" name="Google Shape;56;p6"/>
            <p:cNvGrpSpPr/>
            <p:nvPr/>
          </p:nvGrpSpPr>
          <p:grpSpPr>
            <a:xfrm>
              <a:off x="590525" y="384163"/>
              <a:ext cx="7978800" cy="4387338"/>
              <a:chOff x="590525" y="384163"/>
              <a:chExt cx="7978800" cy="4387338"/>
            </a:xfrm>
          </p:grpSpPr>
          <p:cxnSp>
            <p:nvCxnSpPr>
              <p:cNvPr id="57" name="Google Shape;57;p6"/>
              <p:cNvCxnSpPr/>
              <p:nvPr/>
            </p:nvCxnSpPr>
            <p:spPr>
              <a:xfrm>
                <a:off x="590525" y="4771500"/>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58" name="Google Shape;58;p6"/>
              <p:cNvCxnSpPr/>
              <p:nvPr/>
            </p:nvCxnSpPr>
            <p:spPr>
              <a:xfrm>
                <a:off x="590525" y="384163"/>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59" name="Google Shape;59;p6"/>
              <p:cNvCxnSpPr/>
              <p:nvPr/>
            </p:nvCxnSpPr>
            <p:spPr>
              <a:xfrm>
                <a:off x="590525" y="916375"/>
                <a:ext cx="7978800" cy="0"/>
              </a:xfrm>
              <a:prstGeom prst="straightConnector1">
                <a:avLst/>
              </a:prstGeom>
              <a:noFill/>
              <a:ln w="76200" cap="flat" cmpd="sng">
                <a:solidFill>
                  <a:schemeClr val="dk1"/>
                </a:solidFill>
                <a:prstDash val="solid"/>
                <a:round/>
                <a:headEnd type="none" w="med" len="med"/>
                <a:tailEnd type="none" w="med" len="med"/>
              </a:ln>
            </p:spPr>
          </p:cxnSp>
          <p:cxnSp>
            <p:nvCxnSpPr>
              <p:cNvPr id="60" name="Google Shape;60;p6"/>
              <p:cNvCxnSpPr/>
              <p:nvPr/>
            </p:nvCxnSpPr>
            <p:spPr>
              <a:xfrm>
                <a:off x="590525" y="4402000"/>
                <a:ext cx="7965600" cy="0"/>
              </a:xfrm>
              <a:prstGeom prst="straightConnector1">
                <a:avLst/>
              </a:prstGeom>
              <a:noFill/>
              <a:ln w="7620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1"/>
        <p:cNvGrpSpPr/>
        <p:nvPr/>
      </p:nvGrpSpPr>
      <p:grpSpPr>
        <a:xfrm>
          <a:off x="0" y="0"/>
          <a:ext cx="0" cy="0"/>
          <a:chOff x="0" y="0"/>
          <a:chExt cx="0" cy="0"/>
        </a:xfrm>
      </p:grpSpPr>
      <p:sp>
        <p:nvSpPr>
          <p:cNvPr id="62" name="Google Shape;62;p7"/>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63" name="Google Shape;63;p7"/>
          <p:cNvGrpSpPr/>
          <p:nvPr/>
        </p:nvGrpSpPr>
        <p:grpSpPr>
          <a:xfrm>
            <a:off x="590525" y="374025"/>
            <a:ext cx="7978800" cy="4411800"/>
            <a:chOff x="590525" y="374025"/>
            <a:chExt cx="7978800" cy="4411800"/>
          </a:xfrm>
        </p:grpSpPr>
        <p:cxnSp>
          <p:nvCxnSpPr>
            <p:cNvPr id="64" name="Google Shape;64;p7"/>
            <p:cNvCxnSpPr/>
            <p:nvPr/>
          </p:nvCxnSpPr>
          <p:spPr>
            <a:xfrm>
              <a:off x="8569325" y="374025"/>
              <a:ext cx="0" cy="4411800"/>
            </a:xfrm>
            <a:prstGeom prst="straightConnector1">
              <a:avLst/>
            </a:prstGeom>
            <a:noFill/>
            <a:ln w="28575" cap="flat" cmpd="sng">
              <a:solidFill>
                <a:schemeClr val="dk1"/>
              </a:solidFill>
              <a:prstDash val="solid"/>
              <a:round/>
              <a:headEnd type="none" w="med" len="med"/>
              <a:tailEnd type="none" w="med" len="med"/>
            </a:ln>
          </p:spPr>
        </p:cxnSp>
        <p:grpSp>
          <p:nvGrpSpPr>
            <p:cNvPr id="65" name="Google Shape;65;p7"/>
            <p:cNvGrpSpPr/>
            <p:nvPr/>
          </p:nvGrpSpPr>
          <p:grpSpPr>
            <a:xfrm>
              <a:off x="590525" y="384163"/>
              <a:ext cx="7978800" cy="4387338"/>
              <a:chOff x="590525" y="384163"/>
              <a:chExt cx="7978800" cy="4387338"/>
            </a:xfrm>
          </p:grpSpPr>
          <p:cxnSp>
            <p:nvCxnSpPr>
              <p:cNvPr id="66" name="Google Shape;66;p7"/>
              <p:cNvCxnSpPr/>
              <p:nvPr/>
            </p:nvCxnSpPr>
            <p:spPr>
              <a:xfrm>
                <a:off x="590525" y="4771500"/>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67" name="Google Shape;67;p7"/>
              <p:cNvCxnSpPr/>
              <p:nvPr/>
            </p:nvCxnSpPr>
            <p:spPr>
              <a:xfrm>
                <a:off x="590525" y="384163"/>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68" name="Google Shape;68;p7"/>
              <p:cNvCxnSpPr/>
              <p:nvPr/>
            </p:nvCxnSpPr>
            <p:spPr>
              <a:xfrm>
                <a:off x="590525" y="916375"/>
                <a:ext cx="7978800" cy="0"/>
              </a:xfrm>
              <a:prstGeom prst="straightConnector1">
                <a:avLst/>
              </a:prstGeom>
              <a:noFill/>
              <a:ln w="76200" cap="flat" cmpd="sng">
                <a:solidFill>
                  <a:schemeClr val="dk1"/>
                </a:solidFill>
                <a:prstDash val="solid"/>
                <a:round/>
                <a:headEnd type="none" w="med" len="med"/>
                <a:tailEnd type="none" w="med" len="med"/>
              </a:ln>
            </p:spPr>
          </p:cxnSp>
          <p:cxnSp>
            <p:nvCxnSpPr>
              <p:cNvPr id="69" name="Google Shape;69;p7"/>
              <p:cNvCxnSpPr/>
              <p:nvPr/>
            </p:nvCxnSpPr>
            <p:spPr>
              <a:xfrm>
                <a:off x="590525" y="4402000"/>
                <a:ext cx="7965600" cy="0"/>
              </a:xfrm>
              <a:prstGeom prst="straightConnector1">
                <a:avLst/>
              </a:prstGeom>
              <a:noFill/>
              <a:ln w="76200" cap="flat" cmpd="sng">
                <a:solidFill>
                  <a:schemeClr val="dk1"/>
                </a:solidFill>
                <a:prstDash val="solid"/>
                <a:round/>
                <a:headEnd type="none" w="med" len="med"/>
                <a:tailEnd type="none" w="med" len="med"/>
              </a:ln>
            </p:spPr>
          </p:cxnSp>
        </p:grpSp>
      </p:grpSp>
      <p:sp>
        <p:nvSpPr>
          <p:cNvPr id="70" name="Google Shape;70;p7"/>
          <p:cNvSpPr txBox="1">
            <a:spLocks noGrp="1"/>
          </p:cNvSpPr>
          <p:nvPr>
            <p:ph type="body" idx="1"/>
          </p:nvPr>
        </p:nvSpPr>
        <p:spPr>
          <a:xfrm>
            <a:off x="3740975" y="1470825"/>
            <a:ext cx="4432200" cy="2500800"/>
          </a:xfrm>
          <a:prstGeom prst="rect">
            <a:avLst/>
          </a:prstGeom>
        </p:spPr>
        <p:txBody>
          <a:bodyPr spcFirstLastPara="1" wrap="square" lIns="36000" tIns="0" rIns="36000" bIns="0" anchor="t" anchorCtr="0">
            <a:noAutofit/>
          </a:bodyPr>
          <a:lstStyle>
            <a:lvl1pPr marL="457200" lvl="0" indent="-304800">
              <a:spcBef>
                <a:spcPts val="0"/>
              </a:spcBef>
              <a:spcAft>
                <a:spcPts val="0"/>
              </a:spcAft>
              <a:buSzPts val="12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9"/>
          <p:cNvSpPr txBox="1">
            <a:spLocks noGrp="1"/>
          </p:cNvSpPr>
          <p:nvPr>
            <p:ph type="title"/>
          </p:nvPr>
        </p:nvSpPr>
        <p:spPr>
          <a:xfrm>
            <a:off x="3497400" y="540000"/>
            <a:ext cx="4852800" cy="1850100"/>
          </a:xfrm>
          <a:prstGeom prst="rect">
            <a:avLst/>
          </a:prstGeom>
        </p:spPr>
        <p:txBody>
          <a:bodyPr spcFirstLastPara="1" wrap="square" lIns="36000" tIns="0" rIns="36000" bIns="0" anchor="b" anchorCtr="0">
            <a:noAutofit/>
          </a:bodyPr>
          <a:lstStyle>
            <a:lvl1pPr lvl="0">
              <a:spcBef>
                <a:spcPts val="0"/>
              </a:spcBef>
              <a:spcAft>
                <a:spcPts val="0"/>
              </a:spcAft>
              <a:buSzPts val="4200"/>
              <a:buNone/>
              <a:defRPr sz="5600" b="1">
                <a:latin typeface="JetBrains Mono"/>
                <a:ea typeface="JetBrains Mono"/>
                <a:cs typeface="JetBrains Mono"/>
                <a:sym typeface="JetBrains Mono"/>
              </a:defRPr>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82" name="Google Shape;82;p9"/>
          <p:cNvSpPr txBox="1">
            <a:spLocks noGrp="1"/>
          </p:cNvSpPr>
          <p:nvPr>
            <p:ph type="subTitle" idx="1"/>
          </p:nvPr>
        </p:nvSpPr>
        <p:spPr>
          <a:xfrm>
            <a:off x="720000" y="3004325"/>
            <a:ext cx="7704000" cy="1120200"/>
          </a:xfrm>
          <a:prstGeom prst="rect">
            <a:avLst/>
          </a:prstGeom>
        </p:spPr>
        <p:txBody>
          <a:bodyPr spcFirstLastPara="1" wrap="square" lIns="36000" tIns="0" rIns="36000" bIns="0" anchor="t" anchorCtr="0">
            <a:noAutofit/>
          </a:bodyPr>
          <a:lstStyle>
            <a:lvl1pPr lvl="0">
              <a:lnSpc>
                <a:spcPct val="100000"/>
              </a:lnSpc>
              <a:spcBef>
                <a:spcPts val="0"/>
              </a:spcBef>
              <a:spcAft>
                <a:spcPts val="0"/>
              </a:spcAft>
              <a:buSzPts val="2100"/>
              <a:buNone/>
              <a:defRPr/>
            </a:lvl1pPr>
            <a:lvl2pPr lvl="1">
              <a:lnSpc>
                <a:spcPct val="100000"/>
              </a:lnSpc>
              <a:spcBef>
                <a:spcPts val="0"/>
              </a:spcBef>
              <a:spcAft>
                <a:spcPts val="0"/>
              </a:spcAft>
              <a:buSzPts val="2100"/>
              <a:buNone/>
              <a:defRPr sz="2100"/>
            </a:lvl2pPr>
            <a:lvl3pPr lvl="2">
              <a:lnSpc>
                <a:spcPct val="100000"/>
              </a:lnSpc>
              <a:spcBef>
                <a:spcPts val="0"/>
              </a:spcBef>
              <a:spcAft>
                <a:spcPts val="0"/>
              </a:spcAft>
              <a:buSzPts val="2100"/>
              <a:buNone/>
              <a:defRPr sz="2100"/>
            </a:lvl3pPr>
            <a:lvl4pPr lvl="3">
              <a:lnSpc>
                <a:spcPct val="100000"/>
              </a:lnSpc>
              <a:spcBef>
                <a:spcPts val="0"/>
              </a:spcBef>
              <a:spcAft>
                <a:spcPts val="0"/>
              </a:spcAft>
              <a:buSzPts val="2100"/>
              <a:buNone/>
              <a:defRPr sz="2100"/>
            </a:lvl4pPr>
            <a:lvl5pPr lvl="4">
              <a:lnSpc>
                <a:spcPct val="100000"/>
              </a:lnSpc>
              <a:spcBef>
                <a:spcPts val="0"/>
              </a:spcBef>
              <a:spcAft>
                <a:spcPts val="0"/>
              </a:spcAft>
              <a:buSzPts val="2100"/>
              <a:buNone/>
              <a:defRPr sz="2100"/>
            </a:lvl5pPr>
            <a:lvl6pPr lvl="5">
              <a:lnSpc>
                <a:spcPct val="100000"/>
              </a:lnSpc>
              <a:spcBef>
                <a:spcPts val="0"/>
              </a:spcBef>
              <a:spcAft>
                <a:spcPts val="0"/>
              </a:spcAft>
              <a:buSzPts val="2100"/>
              <a:buNone/>
              <a:defRPr sz="2100"/>
            </a:lvl6pPr>
            <a:lvl7pPr lvl="6">
              <a:lnSpc>
                <a:spcPct val="100000"/>
              </a:lnSpc>
              <a:spcBef>
                <a:spcPts val="0"/>
              </a:spcBef>
              <a:spcAft>
                <a:spcPts val="0"/>
              </a:spcAft>
              <a:buSzPts val="2100"/>
              <a:buNone/>
              <a:defRPr sz="2100"/>
            </a:lvl7pPr>
            <a:lvl8pPr lvl="7">
              <a:lnSpc>
                <a:spcPct val="100000"/>
              </a:lnSpc>
              <a:spcBef>
                <a:spcPts val="0"/>
              </a:spcBef>
              <a:spcAft>
                <a:spcPts val="0"/>
              </a:spcAft>
              <a:buSzPts val="2100"/>
              <a:buNone/>
              <a:defRPr sz="2100"/>
            </a:lvl8pPr>
            <a:lvl9pPr lvl="8">
              <a:lnSpc>
                <a:spcPct val="100000"/>
              </a:lnSpc>
              <a:spcBef>
                <a:spcPts val="0"/>
              </a:spcBef>
              <a:spcAft>
                <a:spcPts val="0"/>
              </a:spcAft>
              <a:buSzPts val="2100"/>
              <a:buNone/>
              <a:defRPr sz="2100"/>
            </a:lvl9pPr>
          </a:lstStyle>
          <a:p>
            <a:endParaRPr/>
          </a:p>
        </p:txBody>
      </p:sp>
      <p:grpSp>
        <p:nvGrpSpPr>
          <p:cNvPr id="83" name="Google Shape;83;p9"/>
          <p:cNvGrpSpPr/>
          <p:nvPr/>
        </p:nvGrpSpPr>
        <p:grpSpPr>
          <a:xfrm>
            <a:off x="590525" y="374025"/>
            <a:ext cx="7978800" cy="4411800"/>
            <a:chOff x="590525" y="374025"/>
            <a:chExt cx="7978800" cy="4411800"/>
          </a:xfrm>
        </p:grpSpPr>
        <p:cxnSp>
          <p:nvCxnSpPr>
            <p:cNvPr id="84" name="Google Shape;84;p9"/>
            <p:cNvCxnSpPr/>
            <p:nvPr/>
          </p:nvCxnSpPr>
          <p:spPr>
            <a:xfrm>
              <a:off x="8569325" y="374025"/>
              <a:ext cx="0" cy="4411800"/>
            </a:xfrm>
            <a:prstGeom prst="straightConnector1">
              <a:avLst/>
            </a:prstGeom>
            <a:noFill/>
            <a:ln w="28575" cap="flat" cmpd="sng">
              <a:solidFill>
                <a:schemeClr val="dk1"/>
              </a:solidFill>
              <a:prstDash val="solid"/>
              <a:round/>
              <a:headEnd type="none" w="med" len="med"/>
              <a:tailEnd type="none" w="med" len="med"/>
            </a:ln>
          </p:spPr>
        </p:cxnSp>
        <p:grpSp>
          <p:nvGrpSpPr>
            <p:cNvPr id="85" name="Google Shape;85;p9"/>
            <p:cNvGrpSpPr/>
            <p:nvPr/>
          </p:nvGrpSpPr>
          <p:grpSpPr>
            <a:xfrm>
              <a:off x="590525" y="384163"/>
              <a:ext cx="7965600" cy="4387338"/>
              <a:chOff x="590525" y="384163"/>
              <a:chExt cx="7965600" cy="4387338"/>
            </a:xfrm>
          </p:grpSpPr>
          <p:cxnSp>
            <p:nvCxnSpPr>
              <p:cNvPr id="86" name="Google Shape;86;p9"/>
              <p:cNvCxnSpPr/>
              <p:nvPr/>
            </p:nvCxnSpPr>
            <p:spPr>
              <a:xfrm>
                <a:off x="590525" y="4771500"/>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87" name="Google Shape;87;p9"/>
              <p:cNvCxnSpPr/>
              <p:nvPr/>
            </p:nvCxnSpPr>
            <p:spPr>
              <a:xfrm>
                <a:off x="590525" y="384163"/>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88" name="Google Shape;88;p9"/>
              <p:cNvCxnSpPr/>
              <p:nvPr/>
            </p:nvCxnSpPr>
            <p:spPr>
              <a:xfrm>
                <a:off x="590525" y="4402000"/>
                <a:ext cx="7965600" cy="0"/>
              </a:xfrm>
              <a:prstGeom prst="straightConnector1">
                <a:avLst/>
              </a:prstGeom>
              <a:noFill/>
              <a:ln w="76200" cap="flat" cmpd="sng">
                <a:solidFill>
                  <a:schemeClr val="dk1"/>
                </a:solidFill>
                <a:prstDash val="solid"/>
                <a:round/>
                <a:headEnd type="none" w="med" len="med"/>
                <a:tailEnd type="none" w="med" len="med"/>
              </a:ln>
            </p:spPr>
          </p:cxn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9"/>
        <p:cNvGrpSpPr/>
        <p:nvPr/>
      </p:nvGrpSpPr>
      <p:grpSpPr>
        <a:xfrm>
          <a:off x="0" y="0"/>
          <a:ext cx="0" cy="0"/>
          <a:chOff x="0" y="0"/>
          <a:chExt cx="0" cy="0"/>
        </a:xfrm>
      </p:grpSpPr>
      <p:sp>
        <p:nvSpPr>
          <p:cNvPr id="90" name="Google Shape;90;p10"/>
          <p:cNvSpPr txBox="1">
            <a:spLocks noGrp="1"/>
          </p:cNvSpPr>
          <p:nvPr>
            <p:ph type="body" idx="1"/>
          </p:nvPr>
        </p:nvSpPr>
        <p:spPr>
          <a:xfrm>
            <a:off x="720000" y="3161700"/>
            <a:ext cx="4080600" cy="1441800"/>
          </a:xfrm>
          <a:prstGeom prst="rect">
            <a:avLst/>
          </a:prstGeom>
        </p:spPr>
        <p:txBody>
          <a:bodyPr spcFirstLastPara="1" wrap="square" lIns="36000" tIns="0" rIns="36000" bIns="0" anchor="ctr" anchorCtr="0">
            <a:noAutofit/>
          </a:bodyPr>
          <a:lstStyle>
            <a:lvl1pPr marL="457200" lvl="0" indent="-228600">
              <a:lnSpc>
                <a:spcPct val="100000"/>
              </a:lnSpc>
              <a:spcBef>
                <a:spcPts val="0"/>
              </a:spcBef>
              <a:spcAft>
                <a:spcPts val="0"/>
              </a:spcAft>
              <a:buSzPts val="1600"/>
              <a:buNone/>
              <a:defRPr sz="2900">
                <a:highlight>
                  <a:schemeClr val="lt1"/>
                </a:highlight>
              </a:defRPr>
            </a:lvl1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101"/>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anks">
  <p:cSld name="TITLE_1">
    <p:spTree>
      <p:nvGrpSpPr>
        <p:cNvPr id="1" name="Shape 229"/>
        <p:cNvGrpSpPr/>
        <p:nvPr/>
      </p:nvGrpSpPr>
      <p:grpSpPr>
        <a:xfrm>
          <a:off x="0" y="0"/>
          <a:ext cx="0" cy="0"/>
          <a:chOff x="0" y="0"/>
          <a:chExt cx="0" cy="0"/>
        </a:xfrm>
      </p:grpSpPr>
      <p:sp>
        <p:nvSpPr>
          <p:cNvPr id="230" name="Google Shape;230;p21"/>
          <p:cNvSpPr txBox="1">
            <a:spLocks noGrp="1"/>
          </p:cNvSpPr>
          <p:nvPr>
            <p:ph type="ctrTitle"/>
          </p:nvPr>
        </p:nvSpPr>
        <p:spPr>
          <a:xfrm>
            <a:off x="720000" y="1432050"/>
            <a:ext cx="3314400" cy="915000"/>
          </a:xfrm>
          <a:prstGeom prst="rect">
            <a:avLst/>
          </a:prstGeom>
        </p:spPr>
        <p:txBody>
          <a:bodyPr spcFirstLastPara="1" wrap="square" lIns="36000" tIns="0" rIns="36000" bIns="0" anchor="b" anchorCtr="0">
            <a:noAutofit/>
          </a:bodyPr>
          <a:lstStyle>
            <a:lvl1pPr lvl="0" rtl="0">
              <a:spcBef>
                <a:spcPts val="0"/>
              </a:spcBef>
              <a:spcAft>
                <a:spcPts val="0"/>
              </a:spcAft>
              <a:buSzPts val="5200"/>
              <a:buNone/>
              <a:defRPr sz="6000" b="1">
                <a:latin typeface="JetBrains Mono"/>
                <a:ea typeface="JetBrains Mono"/>
                <a:cs typeface="JetBrains Mono"/>
                <a:sym typeface="JetBrains Mono"/>
              </a:defRPr>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31" name="Google Shape;231;p21"/>
          <p:cNvSpPr txBox="1">
            <a:spLocks noGrp="1"/>
          </p:cNvSpPr>
          <p:nvPr>
            <p:ph type="subTitle" idx="1"/>
          </p:nvPr>
        </p:nvSpPr>
        <p:spPr>
          <a:xfrm>
            <a:off x="4377450" y="2945250"/>
            <a:ext cx="2799900" cy="733200"/>
          </a:xfrm>
          <a:prstGeom prst="rect">
            <a:avLst/>
          </a:prstGeom>
        </p:spPr>
        <p:txBody>
          <a:bodyPr spcFirstLastPara="1" wrap="square" lIns="36000" tIns="0" rIns="36000" bIns="0" anchor="t" anchorCtr="0">
            <a:noAutofit/>
          </a:bodyPr>
          <a:lstStyle>
            <a:lvl1pPr lvl="0"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32" name="Google Shape;232;p21"/>
          <p:cNvSpPr txBox="1">
            <a:spLocks noGrp="1"/>
          </p:cNvSpPr>
          <p:nvPr>
            <p:ph type="ctrTitle" idx="2"/>
          </p:nvPr>
        </p:nvSpPr>
        <p:spPr>
          <a:xfrm>
            <a:off x="4377450" y="1536458"/>
            <a:ext cx="2247300" cy="658500"/>
          </a:xfrm>
          <a:prstGeom prst="rect">
            <a:avLst/>
          </a:prstGeom>
        </p:spPr>
        <p:txBody>
          <a:bodyPr spcFirstLastPara="1" wrap="square" lIns="36000" tIns="0" rIns="36000" bIns="0" anchor="b" anchorCtr="0">
            <a:noAutofit/>
          </a:bodyPr>
          <a:lstStyle>
            <a:lvl1pPr lvl="0" rtl="0">
              <a:spcBef>
                <a:spcPts val="0"/>
              </a:spcBef>
              <a:spcAft>
                <a:spcPts val="0"/>
              </a:spcAft>
              <a:buSzPts val="2000"/>
              <a:buFont typeface="JetBrains Mono"/>
              <a:buNone/>
              <a:defRPr sz="2000" b="1">
                <a:latin typeface="JetBrains Mono"/>
                <a:ea typeface="JetBrains Mono"/>
                <a:cs typeface="JetBrains Mono"/>
                <a:sym typeface="JetBrains Mono"/>
              </a:defRPr>
            </a:lvl1pPr>
            <a:lvl2pPr lvl="1" algn="ctr" rtl="0">
              <a:spcBef>
                <a:spcPts val="0"/>
              </a:spcBef>
              <a:spcAft>
                <a:spcPts val="0"/>
              </a:spcAft>
              <a:buSzPts val="2000"/>
              <a:buFont typeface="JetBrains Mono"/>
              <a:buNone/>
              <a:defRPr sz="2000" b="1">
                <a:latin typeface="JetBrains Mono"/>
                <a:ea typeface="JetBrains Mono"/>
                <a:cs typeface="JetBrains Mono"/>
                <a:sym typeface="JetBrains Mono"/>
              </a:defRPr>
            </a:lvl2pPr>
            <a:lvl3pPr lvl="2" algn="ctr" rtl="0">
              <a:spcBef>
                <a:spcPts val="0"/>
              </a:spcBef>
              <a:spcAft>
                <a:spcPts val="0"/>
              </a:spcAft>
              <a:buSzPts val="2000"/>
              <a:buFont typeface="JetBrains Mono"/>
              <a:buNone/>
              <a:defRPr sz="2000" b="1">
                <a:latin typeface="JetBrains Mono"/>
                <a:ea typeface="JetBrains Mono"/>
                <a:cs typeface="JetBrains Mono"/>
                <a:sym typeface="JetBrains Mono"/>
              </a:defRPr>
            </a:lvl3pPr>
            <a:lvl4pPr lvl="3" algn="ctr" rtl="0">
              <a:spcBef>
                <a:spcPts val="0"/>
              </a:spcBef>
              <a:spcAft>
                <a:spcPts val="0"/>
              </a:spcAft>
              <a:buSzPts val="2000"/>
              <a:buFont typeface="JetBrains Mono"/>
              <a:buNone/>
              <a:defRPr sz="2000" b="1">
                <a:latin typeface="JetBrains Mono"/>
                <a:ea typeface="JetBrains Mono"/>
                <a:cs typeface="JetBrains Mono"/>
                <a:sym typeface="JetBrains Mono"/>
              </a:defRPr>
            </a:lvl4pPr>
            <a:lvl5pPr lvl="4" algn="ctr" rtl="0">
              <a:spcBef>
                <a:spcPts val="0"/>
              </a:spcBef>
              <a:spcAft>
                <a:spcPts val="0"/>
              </a:spcAft>
              <a:buSzPts val="2000"/>
              <a:buFont typeface="JetBrains Mono"/>
              <a:buNone/>
              <a:defRPr sz="2000" b="1">
                <a:latin typeface="JetBrains Mono"/>
                <a:ea typeface="JetBrains Mono"/>
                <a:cs typeface="JetBrains Mono"/>
                <a:sym typeface="JetBrains Mono"/>
              </a:defRPr>
            </a:lvl5pPr>
            <a:lvl6pPr lvl="5" algn="ctr" rtl="0">
              <a:spcBef>
                <a:spcPts val="0"/>
              </a:spcBef>
              <a:spcAft>
                <a:spcPts val="0"/>
              </a:spcAft>
              <a:buSzPts val="2000"/>
              <a:buFont typeface="JetBrains Mono"/>
              <a:buNone/>
              <a:defRPr sz="2000" b="1">
                <a:latin typeface="JetBrains Mono"/>
                <a:ea typeface="JetBrains Mono"/>
                <a:cs typeface="JetBrains Mono"/>
                <a:sym typeface="JetBrains Mono"/>
              </a:defRPr>
            </a:lvl6pPr>
            <a:lvl7pPr lvl="6" algn="ctr" rtl="0">
              <a:spcBef>
                <a:spcPts val="0"/>
              </a:spcBef>
              <a:spcAft>
                <a:spcPts val="0"/>
              </a:spcAft>
              <a:buSzPts val="2000"/>
              <a:buFont typeface="JetBrains Mono"/>
              <a:buNone/>
              <a:defRPr sz="2000" b="1">
                <a:latin typeface="JetBrains Mono"/>
                <a:ea typeface="JetBrains Mono"/>
                <a:cs typeface="JetBrains Mono"/>
                <a:sym typeface="JetBrains Mono"/>
              </a:defRPr>
            </a:lvl7pPr>
            <a:lvl8pPr lvl="7" algn="ctr" rtl="0">
              <a:spcBef>
                <a:spcPts val="0"/>
              </a:spcBef>
              <a:spcAft>
                <a:spcPts val="0"/>
              </a:spcAft>
              <a:buSzPts val="2000"/>
              <a:buFont typeface="JetBrains Mono"/>
              <a:buNone/>
              <a:defRPr sz="2000" b="1">
                <a:latin typeface="JetBrains Mono"/>
                <a:ea typeface="JetBrains Mono"/>
                <a:cs typeface="JetBrains Mono"/>
                <a:sym typeface="JetBrains Mono"/>
              </a:defRPr>
            </a:lvl8pPr>
            <a:lvl9pPr lvl="8" algn="ctr" rtl="0">
              <a:spcBef>
                <a:spcPts val="0"/>
              </a:spcBef>
              <a:spcAft>
                <a:spcPts val="0"/>
              </a:spcAft>
              <a:buSzPts val="2000"/>
              <a:buFont typeface="JetBrains Mono"/>
              <a:buNone/>
              <a:defRPr sz="2000" b="1">
                <a:latin typeface="JetBrains Mono"/>
                <a:ea typeface="JetBrains Mono"/>
                <a:cs typeface="JetBrains Mono"/>
                <a:sym typeface="JetBrains Mono"/>
              </a:defRPr>
            </a:lvl9pPr>
          </a:lstStyle>
          <a:p>
            <a:endParaRPr/>
          </a:p>
        </p:txBody>
      </p:sp>
      <p:cxnSp>
        <p:nvCxnSpPr>
          <p:cNvPr id="233" name="Google Shape;233;p21"/>
          <p:cNvCxnSpPr/>
          <p:nvPr/>
        </p:nvCxnSpPr>
        <p:spPr>
          <a:xfrm>
            <a:off x="590525" y="916375"/>
            <a:ext cx="7978800" cy="0"/>
          </a:xfrm>
          <a:prstGeom prst="straightConnector1">
            <a:avLst/>
          </a:prstGeom>
          <a:noFill/>
          <a:ln w="76200" cap="flat" cmpd="sng">
            <a:solidFill>
              <a:schemeClr val="dk1"/>
            </a:solidFill>
            <a:prstDash val="solid"/>
            <a:round/>
            <a:headEnd type="none" w="med" len="med"/>
            <a:tailEnd type="none" w="med" len="med"/>
          </a:ln>
        </p:spPr>
      </p:cxnSp>
      <p:cxnSp>
        <p:nvCxnSpPr>
          <p:cNvPr id="234" name="Google Shape;234;p21"/>
          <p:cNvCxnSpPr/>
          <p:nvPr/>
        </p:nvCxnSpPr>
        <p:spPr>
          <a:xfrm>
            <a:off x="4066575" y="922300"/>
            <a:ext cx="0" cy="2965500"/>
          </a:xfrm>
          <a:prstGeom prst="straightConnector1">
            <a:avLst/>
          </a:prstGeom>
          <a:noFill/>
          <a:ln w="28575" cap="flat" cmpd="sng">
            <a:solidFill>
              <a:schemeClr val="dk1"/>
            </a:solidFill>
            <a:prstDash val="solid"/>
            <a:round/>
            <a:headEnd type="none" w="med" len="med"/>
            <a:tailEnd type="none" w="med" len="med"/>
          </a:ln>
        </p:spPr>
      </p:cxnSp>
      <p:cxnSp>
        <p:nvCxnSpPr>
          <p:cNvPr id="235" name="Google Shape;235;p21"/>
          <p:cNvCxnSpPr/>
          <p:nvPr/>
        </p:nvCxnSpPr>
        <p:spPr>
          <a:xfrm>
            <a:off x="590525" y="4771500"/>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236" name="Google Shape;236;p21"/>
          <p:cNvCxnSpPr/>
          <p:nvPr/>
        </p:nvCxnSpPr>
        <p:spPr>
          <a:xfrm>
            <a:off x="590525" y="384163"/>
            <a:ext cx="7965600" cy="0"/>
          </a:xfrm>
          <a:prstGeom prst="straightConnector1">
            <a:avLst/>
          </a:prstGeom>
          <a:noFill/>
          <a:ln w="28575" cap="flat" cmpd="sng">
            <a:solidFill>
              <a:schemeClr val="dk1"/>
            </a:solidFill>
            <a:prstDash val="solid"/>
            <a:round/>
            <a:headEnd type="none" w="med" len="med"/>
            <a:tailEnd type="none" w="med" len="med"/>
          </a:ln>
        </p:spPr>
      </p:cxnSp>
      <p:cxnSp>
        <p:nvCxnSpPr>
          <p:cNvPr id="237" name="Google Shape;237;p21"/>
          <p:cNvCxnSpPr/>
          <p:nvPr/>
        </p:nvCxnSpPr>
        <p:spPr>
          <a:xfrm>
            <a:off x="8569325" y="374025"/>
            <a:ext cx="0" cy="4411800"/>
          </a:xfrm>
          <a:prstGeom prst="straightConnector1">
            <a:avLst/>
          </a:prstGeom>
          <a:noFill/>
          <a:ln w="28575" cap="flat" cmpd="sng">
            <a:solidFill>
              <a:schemeClr val="dk1"/>
            </a:solidFill>
            <a:prstDash val="solid"/>
            <a:round/>
            <a:headEnd type="none" w="med" len="med"/>
            <a:tailEnd type="none" w="med" len="med"/>
          </a:ln>
        </p:spPr>
      </p:cxnSp>
      <p:cxnSp>
        <p:nvCxnSpPr>
          <p:cNvPr id="238" name="Google Shape;238;p21"/>
          <p:cNvCxnSpPr/>
          <p:nvPr/>
        </p:nvCxnSpPr>
        <p:spPr>
          <a:xfrm>
            <a:off x="590525" y="3887800"/>
            <a:ext cx="7965600" cy="0"/>
          </a:xfrm>
          <a:prstGeom prst="straightConnector1">
            <a:avLst/>
          </a:prstGeom>
          <a:noFill/>
          <a:ln w="28575" cap="flat" cmpd="sng">
            <a:solidFill>
              <a:schemeClr val="dk1"/>
            </a:solidFill>
            <a:prstDash val="solid"/>
            <a:round/>
            <a:headEnd type="none" w="med" len="med"/>
            <a:tailEnd type="none" w="med" len="med"/>
          </a:ln>
        </p:spPr>
      </p:cxnSp>
      <p:sp>
        <p:nvSpPr>
          <p:cNvPr id="239" name="Google Shape;239;p21"/>
          <p:cNvSpPr txBox="1"/>
          <p:nvPr/>
        </p:nvSpPr>
        <p:spPr>
          <a:xfrm>
            <a:off x="720000" y="3991225"/>
            <a:ext cx="7704000" cy="479700"/>
          </a:xfrm>
          <a:prstGeom prst="rect">
            <a:avLst/>
          </a:prstGeom>
          <a:noFill/>
          <a:ln>
            <a:noFill/>
          </a:ln>
        </p:spPr>
        <p:txBody>
          <a:bodyPr spcFirstLastPara="1" wrap="square" lIns="91425" tIns="91425" rIns="91425" bIns="91425" anchor="b" anchorCtr="0">
            <a:noAutofit/>
          </a:bodyPr>
          <a:lstStyle/>
          <a:p>
            <a:pPr marL="0" lvl="0" indent="0" algn="l" rtl="0">
              <a:lnSpc>
                <a:spcPct val="100000"/>
              </a:lnSpc>
              <a:spcBef>
                <a:spcPts val="300"/>
              </a:spcBef>
              <a:spcAft>
                <a:spcPts val="0"/>
              </a:spcAft>
              <a:buNone/>
            </a:pPr>
            <a:r>
              <a:rPr lang="en" sz="1000">
                <a:solidFill>
                  <a:schemeClr val="dk1"/>
                </a:solidFill>
                <a:latin typeface="Cousine"/>
                <a:ea typeface="Cousine"/>
                <a:cs typeface="Cousine"/>
                <a:sym typeface="Cousine"/>
              </a:rPr>
              <a:t>CREDITS: This presentation template was created by </a:t>
            </a:r>
            <a:r>
              <a:rPr lang="en" sz="1000" b="1">
                <a:solidFill>
                  <a:schemeClr val="dk1"/>
                </a:solidFill>
                <a:uFill>
                  <a:noFill/>
                </a:uFill>
                <a:latin typeface="Cousine"/>
                <a:ea typeface="Cousine"/>
                <a:cs typeface="Cousine"/>
                <a:sym typeface="Cousine"/>
                <a:hlinkClick r:id="rId2">
                  <a:extLst>
                    <a:ext uri="{A12FA001-AC4F-418D-AE19-62706E023703}">
                      <ahyp:hlinkClr xmlns:ahyp="http://schemas.microsoft.com/office/drawing/2018/hyperlinkcolor" val="tx"/>
                    </a:ext>
                  </a:extLst>
                </a:hlinkClick>
              </a:rPr>
              <a:t>Slidesgo</a:t>
            </a:r>
            <a:r>
              <a:rPr lang="en" sz="1000">
                <a:solidFill>
                  <a:schemeClr val="dk1"/>
                </a:solidFill>
                <a:latin typeface="Cousine"/>
                <a:ea typeface="Cousine"/>
                <a:cs typeface="Cousine"/>
                <a:sym typeface="Cousine"/>
              </a:rPr>
              <a:t>, including icons by </a:t>
            </a:r>
            <a:r>
              <a:rPr lang="en" sz="1000" b="1">
                <a:solidFill>
                  <a:schemeClr val="dk1"/>
                </a:solidFill>
                <a:uFill>
                  <a:noFill/>
                </a:uFill>
                <a:latin typeface="Cousine"/>
                <a:ea typeface="Cousine"/>
                <a:cs typeface="Cousine"/>
                <a:sym typeface="Cousine"/>
                <a:hlinkClick r:id="rId3">
                  <a:extLst>
                    <a:ext uri="{A12FA001-AC4F-418D-AE19-62706E023703}">
                      <ahyp:hlinkClr xmlns:ahyp="http://schemas.microsoft.com/office/drawing/2018/hyperlinkcolor" val="tx"/>
                    </a:ext>
                  </a:extLst>
                </a:hlinkClick>
              </a:rPr>
              <a:t>Flaticon</a:t>
            </a:r>
            <a:r>
              <a:rPr lang="en" sz="1000" b="1">
                <a:solidFill>
                  <a:schemeClr val="dk1"/>
                </a:solidFill>
                <a:latin typeface="Cousine"/>
                <a:ea typeface="Cousine"/>
                <a:cs typeface="Cousine"/>
                <a:sym typeface="Cousine"/>
              </a:rPr>
              <a:t> </a:t>
            </a:r>
            <a:r>
              <a:rPr lang="en" sz="1000">
                <a:solidFill>
                  <a:schemeClr val="dk1"/>
                </a:solidFill>
                <a:latin typeface="Cousine"/>
                <a:ea typeface="Cousine"/>
                <a:cs typeface="Cousine"/>
                <a:sym typeface="Cousine"/>
              </a:rPr>
              <a:t>and infographics &amp; images by </a:t>
            </a:r>
            <a:r>
              <a:rPr lang="en" sz="1000" b="1">
                <a:solidFill>
                  <a:schemeClr val="dk1"/>
                </a:solidFill>
                <a:uFill>
                  <a:noFill/>
                </a:uFill>
                <a:latin typeface="Cousine"/>
                <a:ea typeface="Cousine"/>
                <a:cs typeface="Cousine"/>
                <a:sym typeface="Cousine"/>
                <a:hlinkClick r:id="rId4">
                  <a:extLst>
                    <a:ext uri="{A12FA001-AC4F-418D-AE19-62706E023703}">
                      <ahyp:hlinkClr xmlns:ahyp="http://schemas.microsoft.com/office/drawing/2018/hyperlinkcolor" val="tx"/>
                    </a:ext>
                  </a:extLst>
                </a:hlinkClick>
              </a:rPr>
              <a:t>Freepik</a:t>
            </a:r>
            <a:endParaRPr sz="1000" b="1">
              <a:solidFill>
                <a:schemeClr val="dk1"/>
              </a:solidFill>
              <a:latin typeface="Cousine"/>
              <a:ea typeface="Cousine"/>
              <a:cs typeface="Cousine"/>
              <a:sym typeface="Cousine"/>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463800"/>
            <a:ext cx="7704000" cy="477600"/>
          </a:xfrm>
          <a:prstGeom prst="rect">
            <a:avLst/>
          </a:prstGeom>
          <a:noFill/>
          <a:ln>
            <a:noFill/>
          </a:ln>
        </p:spPr>
        <p:txBody>
          <a:bodyPr spcFirstLastPara="1" wrap="square" lIns="36000" tIns="0" rIns="36000" bIns="0" anchor="t" anchorCtr="0">
            <a:noAutofit/>
          </a:bodyPr>
          <a:lstStyle>
            <a:lvl1pPr lvl="0">
              <a:spcBef>
                <a:spcPts val="0"/>
              </a:spcBef>
              <a:spcAft>
                <a:spcPts val="0"/>
              </a:spcAft>
              <a:buClr>
                <a:schemeClr val="dk1"/>
              </a:buClr>
              <a:buSzPts val="2800"/>
              <a:buFont typeface="JetBrains Mono SemiBold"/>
              <a:buNone/>
              <a:defRPr sz="2800">
                <a:solidFill>
                  <a:schemeClr val="dk1"/>
                </a:solidFill>
                <a:latin typeface="JetBrains Mono SemiBold"/>
                <a:ea typeface="JetBrains Mono SemiBold"/>
                <a:cs typeface="JetBrains Mono SemiBold"/>
                <a:sym typeface="JetBrains Mono SemiBold"/>
              </a:defRPr>
            </a:lvl1pPr>
            <a:lvl2pPr lvl="1">
              <a:spcBef>
                <a:spcPts val="0"/>
              </a:spcBef>
              <a:spcAft>
                <a:spcPts val="0"/>
              </a:spcAft>
              <a:buClr>
                <a:schemeClr val="dk1"/>
              </a:buClr>
              <a:buSzPts val="2800"/>
              <a:buFont typeface="JetBrains Mono SemiBold"/>
              <a:buNone/>
              <a:defRPr sz="2800">
                <a:solidFill>
                  <a:schemeClr val="dk1"/>
                </a:solidFill>
                <a:latin typeface="JetBrains Mono SemiBold"/>
                <a:ea typeface="JetBrains Mono SemiBold"/>
                <a:cs typeface="JetBrains Mono SemiBold"/>
                <a:sym typeface="JetBrains Mono SemiBold"/>
              </a:defRPr>
            </a:lvl2pPr>
            <a:lvl3pPr lvl="2">
              <a:spcBef>
                <a:spcPts val="0"/>
              </a:spcBef>
              <a:spcAft>
                <a:spcPts val="0"/>
              </a:spcAft>
              <a:buClr>
                <a:schemeClr val="dk1"/>
              </a:buClr>
              <a:buSzPts val="2800"/>
              <a:buFont typeface="JetBrains Mono SemiBold"/>
              <a:buNone/>
              <a:defRPr sz="2800">
                <a:solidFill>
                  <a:schemeClr val="dk1"/>
                </a:solidFill>
                <a:latin typeface="JetBrains Mono SemiBold"/>
                <a:ea typeface="JetBrains Mono SemiBold"/>
                <a:cs typeface="JetBrains Mono SemiBold"/>
                <a:sym typeface="JetBrains Mono SemiBold"/>
              </a:defRPr>
            </a:lvl3pPr>
            <a:lvl4pPr lvl="3">
              <a:spcBef>
                <a:spcPts val="0"/>
              </a:spcBef>
              <a:spcAft>
                <a:spcPts val="0"/>
              </a:spcAft>
              <a:buClr>
                <a:schemeClr val="dk1"/>
              </a:buClr>
              <a:buSzPts val="2800"/>
              <a:buFont typeface="JetBrains Mono SemiBold"/>
              <a:buNone/>
              <a:defRPr sz="2800">
                <a:solidFill>
                  <a:schemeClr val="dk1"/>
                </a:solidFill>
                <a:latin typeface="JetBrains Mono SemiBold"/>
                <a:ea typeface="JetBrains Mono SemiBold"/>
                <a:cs typeface="JetBrains Mono SemiBold"/>
                <a:sym typeface="JetBrains Mono SemiBold"/>
              </a:defRPr>
            </a:lvl4pPr>
            <a:lvl5pPr lvl="4">
              <a:spcBef>
                <a:spcPts val="0"/>
              </a:spcBef>
              <a:spcAft>
                <a:spcPts val="0"/>
              </a:spcAft>
              <a:buClr>
                <a:schemeClr val="dk1"/>
              </a:buClr>
              <a:buSzPts val="2800"/>
              <a:buFont typeface="JetBrains Mono SemiBold"/>
              <a:buNone/>
              <a:defRPr sz="2800">
                <a:solidFill>
                  <a:schemeClr val="dk1"/>
                </a:solidFill>
                <a:latin typeface="JetBrains Mono SemiBold"/>
                <a:ea typeface="JetBrains Mono SemiBold"/>
                <a:cs typeface="JetBrains Mono SemiBold"/>
                <a:sym typeface="JetBrains Mono SemiBold"/>
              </a:defRPr>
            </a:lvl5pPr>
            <a:lvl6pPr lvl="5">
              <a:spcBef>
                <a:spcPts val="0"/>
              </a:spcBef>
              <a:spcAft>
                <a:spcPts val="0"/>
              </a:spcAft>
              <a:buClr>
                <a:schemeClr val="dk1"/>
              </a:buClr>
              <a:buSzPts val="2800"/>
              <a:buFont typeface="JetBrains Mono SemiBold"/>
              <a:buNone/>
              <a:defRPr sz="2800">
                <a:solidFill>
                  <a:schemeClr val="dk1"/>
                </a:solidFill>
                <a:latin typeface="JetBrains Mono SemiBold"/>
                <a:ea typeface="JetBrains Mono SemiBold"/>
                <a:cs typeface="JetBrains Mono SemiBold"/>
                <a:sym typeface="JetBrains Mono SemiBold"/>
              </a:defRPr>
            </a:lvl6pPr>
            <a:lvl7pPr lvl="6">
              <a:spcBef>
                <a:spcPts val="0"/>
              </a:spcBef>
              <a:spcAft>
                <a:spcPts val="0"/>
              </a:spcAft>
              <a:buClr>
                <a:schemeClr val="dk1"/>
              </a:buClr>
              <a:buSzPts val="2800"/>
              <a:buFont typeface="JetBrains Mono SemiBold"/>
              <a:buNone/>
              <a:defRPr sz="2800">
                <a:solidFill>
                  <a:schemeClr val="dk1"/>
                </a:solidFill>
                <a:latin typeface="JetBrains Mono SemiBold"/>
                <a:ea typeface="JetBrains Mono SemiBold"/>
                <a:cs typeface="JetBrains Mono SemiBold"/>
                <a:sym typeface="JetBrains Mono SemiBold"/>
              </a:defRPr>
            </a:lvl7pPr>
            <a:lvl8pPr lvl="7">
              <a:spcBef>
                <a:spcPts val="0"/>
              </a:spcBef>
              <a:spcAft>
                <a:spcPts val="0"/>
              </a:spcAft>
              <a:buClr>
                <a:schemeClr val="dk1"/>
              </a:buClr>
              <a:buSzPts val="2800"/>
              <a:buFont typeface="JetBrains Mono SemiBold"/>
              <a:buNone/>
              <a:defRPr sz="2800">
                <a:solidFill>
                  <a:schemeClr val="dk1"/>
                </a:solidFill>
                <a:latin typeface="JetBrains Mono SemiBold"/>
                <a:ea typeface="JetBrains Mono SemiBold"/>
                <a:cs typeface="JetBrains Mono SemiBold"/>
                <a:sym typeface="JetBrains Mono SemiBold"/>
              </a:defRPr>
            </a:lvl8pPr>
            <a:lvl9pPr lvl="8">
              <a:spcBef>
                <a:spcPts val="0"/>
              </a:spcBef>
              <a:spcAft>
                <a:spcPts val="0"/>
              </a:spcAft>
              <a:buClr>
                <a:schemeClr val="dk1"/>
              </a:buClr>
              <a:buSzPts val="2800"/>
              <a:buFont typeface="JetBrains Mono SemiBold"/>
              <a:buNone/>
              <a:defRPr sz="2800">
                <a:solidFill>
                  <a:schemeClr val="dk1"/>
                </a:solidFill>
                <a:latin typeface="JetBrains Mono SemiBold"/>
                <a:ea typeface="JetBrains Mono SemiBold"/>
                <a:cs typeface="JetBrains Mono SemiBold"/>
                <a:sym typeface="JetBrains Mono SemiBold"/>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36000" tIns="0" rIns="36000" bIns="0" anchor="t" anchorCtr="0">
            <a:noAutofit/>
          </a:bodyPr>
          <a:lstStyle>
            <a:lvl1pPr marL="457200" lvl="0" indent="-330200">
              <a:lnSpc>
                <a:spcPct val="100000"/>
              </a:lnSpc>
              <a:spcBef>
                <a:spcPts val="0"/>
              </a:spcBef>
              <a:spcAft>
                <a:spcPts val="0"/>
              </a:spcAft>
              <a:buClr>
                <a:schemeClr val="dk1"/>
              </a:buClr>
              <a:buSzPts val="1600"/>
              <a:buFont typeface="Cousine"/>
              <a:buChar char="●"/>
              <a:defRPr sz="1600">
                <a:solidFill>
                  <a:schemeClr val="dk1"/>
                </a:solidFill>
                <a:latin typeface="Cousine"/>
                <a:ea typeface="Cousine"/>
                <a:cs typeface="Cousine"/>
                <a:sym typeface="Cousine"/>
              </a:defRPr>
            </a:lvl1pPr>
            <a:lvl2pPr marL="914400" lvl="1" indent="-330200">
              <a:lnSpc>
                <a:spcPct val="100000"/>
              </a:lnSpc>
              <a:spcBef>
                <a:spcPts val="0"/>
              </a:spcBef>
              <a:spcAft>
                <a:spcPts val="0"/>
              </a:spcAft>
              <a:buClr>
                <a:schemeClr val="dk1"/>
              </a:buClr>
              <a:buSzPts val="1600"/>
              <a:buFont typeface="Cousine"/>
              <a:buChar char="○"/>
              <a:defRPr sz="1600">
                <a:solidFill>
                  <a:schemeClr val="dk1"/>
                </a:solidFill>
                <a:latin typeface="Cousine"/>
                <a:ea typeface="Cousine"/>
                <a:cs typeface="Cousine"/>
                <a:sym typeface="Cousine"/>
              </a:defRPr>
            </a:lvl2pPr>
            <a:lvl3pPr marL="1371600" lvl="2" indent="-330200">
              <a:lnSpc>
                <a:spcPct val="100000"/>
              </a:lnSpc>
              <a:spcBef>
                <a:spcPts val="0"/>
              </a:spcBef>
              <a:spcAft>
                <a:spcPts val="0"/>
              </a:spcAft>
              <a:buClr>
                <a:schemeClr val="dk1"/>
              </a:buClr>
              <a:buSzPts val="1600"/>
              <a:buFont typeface="Cousine"/>
              <a:buChar char="■"/>
              <a:defRPr sz="1600">
                <a:solidFill>
                  <a:schemeClr val="dk1"/>
                </a:solidFill>
                <a:latin typeface="Cousine"/>
                <a:ea typeface="Cousine"/>
                <a:cs typeface="Cousine"/>
                <a:sym typeface="Cousine"/>
              </a:defRPr>
            </a:lvl3pPr>
            <a:lvl4pPr marL="1828800" lvl="3" indent="-330200">
              <a:lnSpc>
                <a:spcPct val="100000"/>
              </a:lnSpc>
              <a:spcBef>
                <a:spcPts val="0"/>
              </a:spcBef>
              <a:spcAft>
                <a:spcPts val="0"/>
              </a:spcAft>
              <a:buClr>
                <a:schemeClr val="dk1"/>
              </a:buClr>
              <a:buSzPts val="1600"/>
              <a:buFont typeface="Cousine"/>
              <a:buChar char="●"/>
              <a:defRPr sz="1600">
                <a:solidFill>
                  <a:schemeClr val="dk1"/>
                </a:solidFill>
                <a:latin typeface="Cousine"/>
                <a:ea typeface="Cousine"/>
                <a:cs typeface="Cousine"/>
                <a:sym typeface="Cousine"/>
              </a:defRPr>
            </a:lvl4pPr>
            <a:lvl5pPr marL="2286000" lvl="4" indent="-330200">
              <a:lnSpc>
                <a:spcPct val="100000"/>
              </a:lnSpc>
              <a:spcBef>
                <a:spcPts val="0"/>
              </a:spcBef>
              <a:spcAft>
                <a:spcPts val="0"/>
              </a:spcAft>
              <a:buClr>
                <a:schemeClr val="dk1"/>
              </a:buClr>
              <a:buSzPts val="1600"/>
              <a:buFont typeface="Cousine"/>
              <a:buChar char="○"/>
              <a:defRPr sz="1600">
                <a:solidFill>
                  <a:schemeClr val="dk1"/>
                </a:solidFill>
                <a:latin typeface="Cousine"/>
                <a:ea typeface="Cousine"/>
                <a:cs typeface="Cousine"/>
                <a:sym typeface="Cousine"/>
              </a:defRPr>
            </a:lvl5pPr>
            <a:lvl6pPr marL="2743200" lvl="5" indent="-330200">
              <a:lnSpc>
                <a:spcPct val="100000"/>
              </a:lnSpc>
              <a:spcBef>
                <a:spcPts val="0"/>
              </a:spcBef>
              <a:spcAft>
                <a:spcPts val="0"/>
              </a:spcAft>
              <a:buClr>
                <a:schemeClr val="dk1"/>
              </a:buClr>
              <a:buSzPts val="1600"/>
              <a:buFont typeface="Cousine"/>
              <a:buChar char="■"/>
              <a:defRPr sz="1600">
                <a:solidFill>
                  <a:schemeClr val="dk1"/>
                </a:solidFill>
                <a:latin typeface="Cousine"/>
                <a:ea typeface="Cousine"/>
                <a:cs typeface="Cousine"/>
                <a:sym typeface="Cousine"/>
              </a:defRPr>
            </a:lvl6pPr>
            <a:lvl7pPr marL="3200400" lvl="6" indent="-330200">
              <a:lnSpc>
                <a:spcPct val="100000"/>
              </a:lnSpc>
              <a:spcBef>
                <a:spcPts val="0"/>
              </a:spcBef>
              <a:spcAft>
                <a:spcPts val="0"/>
              </a:spcAft>
              <a:buClr>
                <a:schemeClr val="dk1"/>
              </a:buClr>
              <a:buSzPts val="1600"/>
              <a:buFont typeface="Cousine"/>
              <a:buChar char="●"/>
              <a:defRPr sz="1600">
                <a:solidFill>
                  <a:schemeClr val="dk1"/>
                </a:solidFill>
                <a:latin typeface="Cousine"/>
                <a:ea typeface="Cousine"/>
                <a:cs typeface="Cousine"/>
                <a:sym typeface="Cousine"/>
              </a:defRPr>
            </a:lvl7pPr>
            <a:lvl8pPr marL="3657600" lvl="7" indent="-330200">
              <a:lnSpc>
                <a:spcPct val="100000"/>
              </a:lnSpc>
              <a:spcBef>
                <a:spcPts val="0"/>
              </a:spcBef>
              <a:spcAft>
                <a:spcPts val="0"/>
              </a:spcAft>
              <a:buClr>
                <a:schemeClr val="dk1"/>
              </a:buClr>
              <a:buSzPts val="1600"/>
              <a:buFont typeface="Cousine"/>
              <a:buChar char="○"/>
              <a:defRPr sz="1600">
                <a:solidFill>
                  <a:schemeClr val="dk1"/>
                </a:solidFill>
                <a:latin typeface="Cousine"/>
                <a:ea typeface="Cousine"/>
                <a:cs typeface="Cousine"/>
                <a:sym typeface="Cousine"/>
              </a:defRPr>
            </a:lvl8pPr>
            <a:lvl9pPr marL="4114800" lvl="8" indent="-330200">
              <a:lnSpc>
                <a:spcPct val="100000"/>
              </a:lnSpc>
              <a:spcBef>
                <a:spcPts val="0"/>
              </a:spcBef>
              <a:spcAft>
                <a:spcPts val="0"/>
              </a:spcAft>
              <a:buClr>
                <a:schemeClr val="dk1"/>
              </a:buClr>
              <a:buSzPts val="1600"/>
              <a:buFont typeface="Cousine"/>
              <a:buChar char="■"/>
              <a:defRPr sz="1600">
                <a:solidFill>
                  <a:schemeClr val="dk1"/>
                </a:solidFill>
                <a:latin typeface="Cousine"/>
                <a:ea typeface="Cousine"/>
                <a:cs typeface="Cousine"/>
                <a:sym typeface="Cousine"/>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5" r:id="rId6"/>
    <p:sldLayoutId id="2147483656" r:id="rId7"/>
    <p:sldLayoutId id="2147483658" r:id="rId8"/>
    <p:sldLayoutId id="2147483667" r:id="rId9"/>
    <p:sldLayoutId id="2147483669"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5.xml"/><Relationship Id="rId6" Type="http://schemas.openxmlformats.org/officeDocument/2006/relationships/customXml" Target="../ink/ink13.xml"/><Relationship Id="rId5" Type="http://schemas.openxmlformats.org/officeDocument/2006/relationships/image" Target="../media/image8.png"/><Relationship Id="rId4" Type="http://schemas.openxmlformats.org/officeDocument/2006/relationships/customXml" Target="../ink/ink12.xml"/></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customXml" Target="../ink/ink15.xml"/><Relationship Id="rId5" Type="http://schemas.openxmlformats.org/officeDocument/2006/relationships/image" Target="../media/image8.png"/><Relationship Id="rId4" Type="http://schemas.openxmlformats.org/officeDocument/2006/relationships/customXml" Target="../ink/ink14.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29.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5.xml"/><Relationship Id="rId5" Type="http://schemas.openxmlformats.org/officeDocument/2006/relationships/image" Target="../media/image3.png"/><Relationship Id="rId4" Type="http://schemas.openxmlformats.org/officeDocument/2006/relationships/customXml" Target="../ink/ink1.xml"/></Relationships>
</file>

<file path=ppt/slides/_rels/slide4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1.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0.xml"/><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1.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42.xml"/><Relationship Id="rId1" Type="http://schemas.openxmlformats.org/officeDocument/2006/relationships/slideLayout" Target="../slideLayouts/slideLayout5.xml"/><Relationship Id="rId4" Type="http://schemas.openxmlformats.org/officeDocument/2006/relationships/image" Target="../media/image10.jpg"/></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 Id="rId6" Type="http://schemas.openxmlformats.org/officeDocument/2006/relationships/customXml" Target="../ink/ink3.xml"/><Relationship Id="rId5" Type="http://schemas.openxmlformats.org/officeDocument/2006/relationships/image" Target="../media/image4.png"/><Relationship Id="rId4" Type="http://schemas.openxmlformats.org/officeDocument/2006/relationships/customXml" Target="../ink/ink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5.xml"/><Relationship Id="rId6" Type="http://schemas.openxmlformats.org/officeDocument/2006/relationships/customXml" Target="../ink/ink5.xml"/><Relationship Id="rId5" Type="http://schemas.openxmlformats.org/officeDocument/2006/relationships/image" Target="../media/image6.png"/><Relationship Id="rId4" Type="http://schemas.openxmlformats.org/officeDocument/2006/relationships/customXml" Target="../ink/ink4.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customXml" Target="../ink/ink7.xml"/><Relationship Id="rId5" Type="http://schemas.openxmlformats.org/officeDocument/2006/relationships/image" Target="../media/image8.png"/><Relationship Id="rId4" Type="http://schemas.openxmlformats.org/officeDocument/2006/relationships/customXml" Target="../ink/ink6.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5.xml"/><Relationship Id="rId6" Type="http://schemas.openxmlformats.org/officeDocument/2006/relationships/customXml" Target="../ink/ink9.xml"/><Relationship Id="rId5" Type="http://schemas.openxmlformats.org/officeDocument/2006/relationships/image" Target="../media/image8.png"/><Relationship Id="rId4" Type="http://schemas.openxmlformats.org/officeDocument/2006/relationships/customXml" Target="../ink/ink8.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5.xml"/><Relationship Id="rId6" Type="http://schemas.openxmlformats.org/officeDocument/2006/relationships/customXml" Target="../ink/ink11.xml"/><Relationship Id="rId5" Type="http://schemas.openxmlformats.org/officeDocument/2006/relationships/image" Target="../media/image8.png"/><Relationship Id="rId4" Type="http://schemas.openxmlformats.org/officeDocument/2006/relationships/customXml" Target="../ink/ink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7"/>
          <p:cNvSpPr txBox="1">
            <a:spLocks noGrp="1"/>
          </p:cNvSpPr>
          <p:nvPr>
            <p:ph type="ctrTitle"/>
          </p:nvPr>
        </p:nvSpPr>
        <p:spPr>
          <a:xfrm>
            <a:off x="720000" y="1074100"/>
            <a:ext cx="5534885" cy="1610100"/>
          </a:xfrm>
          <a:prstGeom prst="rect">
            <a:avLst/>
          </a:prstGeom>
        </p:spPr>
        <p:txBody>
          <a:bodyPr spcFirstLastPara="1" wrap="square" lIns="36000" tIns="0" rIns="36000" bIns="0" anchor="b" anchorCtr="0">
            <a:noAutofit/>
          </a:bodyPr>
          <a:lstStyle/>
          <a:p>
            <a:pPr marL="0" lvl="0" indent="0" algn="l" rtl="0">
              <a:spcBef>
                <a:spcPts val="0"/>
              </a:spcBef>
              <a:spcAft>
                <a:spcPts val="0"/>
              </a:spcAft>
              <a:buNone/>
            </a:pPr>
            <a:r>
              <a:rPr lang="en" sz="5400" dirty="0"/>
              <a:t>SINO-US RELATIONS</a:t>
            </a:r>
            <a:endParaRPr sz="5400" dirty="0"/>
          </a:p>
        </p:txBody>
      </p:sp>
      <p:sp>
        <p:nvSpPr>
          <p:cNvPr id="265" name="Google Shape;265;p27"/>
          <p:cNvSpPr txBox="1">
            <a:spLocks noGrp="1"/>
          </p:cNvSpPr>
          <p:nvPr>
            <p:ph type="subTitle" idx="1"/>
          </p:nvPr>
        </p:nvSpPr>
        <p:spPr>
          <a:xfrm>
            <a:off x="748575" y="4187950"/>
            <a:ext cx="7675500" cy="3213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sz="1400" dirty="0"/>
              <a:t>Based on Tao’s </a:t>
            </a:r>
            <a:r>
              <a:rPr lang="en" sz="1400" i="1" dirty="0"/>
              <a:t>A Brief History of China-US Relations</a:t>
            </a:r>
            <a:r>
              <a:rPr lang="en" sz="1400" dirty="0"/>
              <a:t>, chapter 7-9</a:t>
            </a:r>
            <a:endParaRPr sz="1400" dirty="0"/>
          </a:p>
        </p:txBody>
      </p:sp>
      <p:sp>
        <p:nvSpPr>
          <p:cNvPr id="266" name="Google Shape;266;p27"/>
          <p:cNvSpPr txBox="1">
            <a:spLocks noGrp="1"/>
          </p:cNvSpPr>
          <p:nvPr>
            <p:ph type="ctrTitle" idx="2"/>
          </p:nvPr>
        </p:nvSpPr>
        <p:spPr>
          <a:xfrm>
            <a:off x="5668925" y="1631975"/>
            <a:ext cx="2755200" cy="1109400"/>
          </a:xfrm>
          <a:prstGeom prst="rect">
            <a:avLst/>
          </a:prstGeom>
        </p:spPr>
        <p:txBody>
          <a:bodyPr spcFirstLastPara="1" wrap="square" lIns="36000" tIns="0" rIns="36000" bIns="0" anchor="b" anchorCtr="0">
            <a:noAutofit/>
          </a:bodyPr>
          <a:lstStyle/>
          <a:p>
            <a:pPr marL="0" lvl="0" indent="0" algn="r" rtl="0">
              <a:spcBef>
                <a:spcPts val="0"/>
              </a:spcBef>
              <a:spcAft>
                <a:spcPts val="0"/>
              </a:spcAft>
              <a:buNone/>
            </a:pPr>
            <a:r>
              <a:rPr lang="en" sz="1600" dirty="0"/>
              <a:t>[Korean War]</a:t>
            </a:r>
            <a:br>
              <a:rPr lang="en" sz="1600" dirty="0"/>
            </a:br>
            <a:r>
              <a:rPr lang="en" sz="1600" dirty="0"/>
              <a:t>[containment]</a:t>
            </a:r>
            <a:br>
              <a:rPr lang="en" sz="1600" dirty="0"/>
            </a:br>
            <a:r>
              <a:rPr lang="en" sz="1600" dirty="0"/>
              <a:t>[Taiwan Crises]</a:t>
            </a:r>
            <a:br>
              <a:rPr lang="en" sz="1600" dirty="0"/>
            </a:br>
            <a:r>
              <a:rPr lang="en" sz="1600" dirty="0"/>
              <a:t>[UN legal seat]</a:t>
            </a:r>
            <a:br>
              <a:rPr lang="en" sz="1600" dirty="0"/>
            </a:br>
            <a:r>
              <a:rPr lang="en" sz="1600" dirty="0"/>
              <a:t>[Nixon’s visit]</a:t>
            </a:r>
            <a:br>
              <a:rPr lang="en" sz="1600" dirty="0"/>
            </a:br>
            <a:r>
              <a:rPr lang="en" sz="1600" dirty="0"/>
              <a:t>[Shanghai Communique]</a:t>
            </a:r>
            <a:br>
              <a:rPr lang="en" sz="1600" dirty="0"/>
            </a:br>
            <a:r>
              <a:rPr lang="en" sz="1600" dirty="0"/>
              <a:t>[Aug17 Communique]</a:t>
            </a:r>
            <a:endParaRPr sz="1600" dirty="0">
              <a:latin typeface="JetBrains Mono Light"/>
              <a:ea typeface="JetBrains Mono Light"/>
              <a:cs typeface="JetBrains Mono Light"/>
              <a:sym typeface="JetBrains Mono Light"/>
            </a:endParaRPr>
          </a:p>
        </p:txBody>
      </p:sp>
      <p:sp>
        <p:nvSpPr>
          <p:cNvPr id="267" name="Google Shape;267;p27"/>
          <p:cNvSpPr txBox="1">
            <a:spLocks noGrp="1"/>
          </p:cNvSpPr>
          <p:nvPr>
            <p:ph type="ctrTitle" idx="3"/>
          </p:nvPr>
        </p:nvSpPr>
        <p:spPr>
          <a:xfrm>
            <a:off x="720000" y="2956150"/>
            <a:ext cx="3673500" cy="8127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1949-1989</a:t>
            </a:r>
            <a:endParaRPr b="1" dirty="0">
              <a:latin typeface="JetBrains Mono"/>
              <a:ea typeface="JetBrains Mono"/>
              <a:cs typeface="JetBrains Mono"/>
              <a:sym typeface="JetBrains Mono"/>
            </a:endParaRPr>
          </a:p>
        </p:txBody>
      </p:sp>
      <p:sp>
        <p:nvSpPr>
          <p:cNvPr id="268" name="Google Shape;268;p27"/>
          <p:cNvSpPr txBox="1">
            <a:spLocks noGrp="1"/>
          </p:cNvSpPr>
          <p:nvPr>
            <p:ph type="subTitle" idx="1"/>
          </p:nvPr>
        </p:nvSpPr>
        <p:spPr>
          <a:xfrm>
            <a:off x="720000" y="540000"/>
            <a:ext cx="7796100" cy="1731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sz="1200" dirty="0"/>
              <a:t>Presented by ZHANG Wei</a:t>
            </a:r>
            <a:endParaRPr sz="1200" dirty="0">
              <a:latin typeface="Cousine"/>
              <a:ea typeface="Cousine"/>
              <a:cs typeface="Cousine"/>
              <a:sym typeface="Cousine"/>
            </a:endParaRPr>
          </a:p>
        </p:txBody>
      </p:sp>
      <p:sp>
        <p:nvSpPr>
          <p:cNvPr id="269" name="Google Shape;269;p27"/>
          <p:cNvSpPr txBox="1">
            <a:spLocks noGrp="1"/>
          </p:cNvSpPr>
          <p:nvPr>
            <p:ph type="subTitle" idx="1"/>
          </p:nvPr>
        </p:nvSpPr>
        <p:spPr>
          <a:xfrm>
            <a:off x="5886000" y="3627025"/>
            <a:ext cx="1173900" cy="1731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sz="1200"/>
              <a:t>Date_</a:t>
            </a:r>
            <a:endParaRPr sz="1200"/>
          </a:p>
        </p:txBody>
      </p:sp>
      <p:sp>
        <p:nvSpPr>
          <p:cNvPr id="270" name="Google Shape;270;p27"/>
          <p:cNvSpPr txBox="1">
            <a:spLocks noGrp="1"/>
          </p:cNvSpPr>
          <p:nvPr>
            <p:ph type="subTitle" idx="1"/>
          </p:nvPr>
        </p:nvSpPr>
        <p:spPr>
          <a:xfrm>
            <a:off x="7255726" y="3627025"/>
            <a:ext cx="1173900" cy="173100"/>
          </a:xfrm>
          <a:prstGeom prst="rect">
            <a:avLst/>
          </a:prstGeom>
        </p:spPr>
        <p:txBody>
          <a:bodyPr spcFirstLastPara="1" wrap="square" lIns="36000" tIns="0" rIns="36000" bIns="0" anchor="t" anchorCtr="0">
            <a:noAutofit/>
          </a:bodyPr>
          <a:lstStyle/>
          <a:p>
            <a:pPr marL="0" lvl="0" indent="0" algn="r" rtl="0">
              <a:spcBef>
                <a:spcPts val="0"/>
              </a:spcBef>
              <a:spcAft>
                <a:spcPts val="0"/>
              </a:spcAft>
              <a:buNone/>
            </a:pPr>
            <a:r>
              <a:rPr lang="en" sz="1200" dirty="0"/>
              <a:t>2022/4/6</a:t>
            </a:r>
            <a:endParaRPr sz="1200" dirty="0">
              <a:latin typeface="Cousine"/>
              <a:ea typeface="Cousine"/>
              <a:cs typeface="Cousine"/>
              <a:sym typeface="Cousine"/>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Stage II: Fighting &amp; Talking 52-53</a:t>
            </a:r>
            <a:endParaRPr dirty="0"/>
          </a:p>
        </p:txBody>
      </p:sp>
      <p:sp>
        <p:nvSpPr>
          <p:cNvPr id="307" name="Google Shape;307;p30"/>
          <p:cNvSpPr txBox="1">
            <a:spLocks noGrp="1"/>
          </p:cNvSpPr>
          <p:nvPr>
            <p:ph type="body" idx="1"/>
          </p:nvPr>
        </p:nvSpPr>
        <p:spPr>
          <a:xfrm>
            <a:off x="3101786" y="1185133"/>
            <a:ext cx="5659442" cy="3192494"/>
          </a:xfrm>
          <a:prstGeom prst="rect">
            <a:avLst/>
          </a:prstGeom>
        </p:spPr>
        <p:txBody>
          <a:bodyPr spcFirstLastPara="1" wrap="square" lIns="36000" tIns="0" rIns="36000" bIns="0" anchor="t" anchorCtr="0">
            <a:noAutofit/>
          </a:bodyPr>
          <a:lstStyle/>
          <a:p>
            <a:pPr marL="152400" lvl="0" indent="0">
              <a:buNone/>
            </a:pPr>
            <a:endParaRPr lang="en-US" altLang="zh-CN" sz="1600" dirty="0"/>
          </a:p>
          <a:p>
            <a:r>
              <a:rPr lang="en-US" altLang="zh-CN" sz="1600" dirty="0"/>
              <a:t>sub-stage II: on the military demarcation line</a:t>
            </a:r>
          </a:p>
          <a:p>
            <a:pPr lvl="1">
              <a:buFont typeface="系统字体常规体"/>
              <a:buChar char="?"/>
            </a:pPr>
            <a:r>
              <a:rPr lang="en-US" altLang="zh-CN" sz="1400" dirty="0"/>
              <a:t>38</a:t>
            </a:r>
            <a:r>
              <a:rPr lang="en-US" altLang="zh-CN" sz="1400" baseline="30000" dirty="0"/>
              <a:t>th</a:t>
            </a:r>
            <a:r>
              <a:rPr lang="en-US" altLang="zh-CN" sz="1400" dirty="0"/>
              <a:t> parallel vs current line of contact</a:t>
            </a:r>
          </a:p>
          <a:p>
            <a:pPr lvl="1">
              <a:buFont typeface="系统字体常规体"/>
              <a:buChar char="?"/>
            </a:pPr>
            <a:r>
              <a:rPr lang="en-US" altLang="zh-CN" sz="1400" dirty="0"/>
              <a:t>Retreat 10km vs 38-68km vs 2km</a:t>
            </a:r>
          </a:p>
          <a:p>
            <a:pPr lvl="1"/>
            <a:r>
              <a:rPr lang="en-US" altLang="zh-CN" sz="1400" dirty="0"/>
              <a:t>AS Summer offensive and Fall offensive</a:t>
            </a:r>
          </a:p>
          <a:p>
            <a:pPr lvl="1"/>
            <a:r>
              <a:rPr lang="en-US" altLang="zh-CN" sz="1400" dirty="0"/>
              <a:t>CN offshore defensive operations</a:t>
            </a:r>
          </a:p>
          <a:p>
            <a:pPr lvl="1"/>
            <a:r>
              <a:rPr lang="en-US" altLang="zh-CN" sz="1400" dirty="0"/>
              <a:t>1951.11.27 a preliminary agreement</a:t>
            </a:r>
          </a:p>
          <a:p>
            <a:pPr lvl="2"/>
            <a:r>
              <a:rPr lang="en-US" altLang="zh-CN" sz="1400" dirty="0"/>
              <a:t>the demarcation line along the actual line of contact</a:t>
            </a:r>
          </a:p>
          <a:p>
            <a:pPr lvl="2"/>
            <a:r>
              <a:rPr lang="en-US" altLang="zh-CN" sz="1400" dirty="0"/>
              <a:t>Both pulling back 2 km</a:t>
            </a:r>
          </a:p>
          <a:p>
            <a:pPr lvl="1"/>
            <a:endParaRPr lang="en-US" altLang="zh-CN" sz="14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10</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Korean War</a:t>
            </a:r>
          </a:p>
        </p:txBody>
      </p:sp>
      <p:pic>
        <p:nvPicPr>
          <p:cNvPr id="18" name="图片 17">
            <a:extLst>
              <a:ext uri="{FF2B5EF4-FFF2-40B4-BE49-F238E27FC236}">
                <a16:creationId xmlns:a16="http://schemas.microsoft.com/office/drawing/2014/main" id="{ECFBA598-E771-9A41-8B8D-5921622FE9E4}"/>
              </a:ext>
            </a:extLst>
          </p:cNvPr>
          <p:cNvPicPr>
            <a:picLocks noChangeAspect="1"/>
          </p:cNvPicPr>
          <p:nvPr/>
        </p:nvPicPr>
        <p:blipFill rotWithShape="1">
          <a:blip r:embed="rId3"/>
          <a:srcRect l="16457" t="17363" r="31287" b="19831"/>
          <a:stretch/>
        </p:blipFill>
        <p:spPr>
          <a:xfrm>
            <a:off x="815692" y="1000768"/>
            <a:ext cx="2214571" cy="3330595"/>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墨迹 3">
                <a:extLst>
                  <a:ext uri="{FF2B5EF4-FFF2-40B4-BE49-F238E27FC236}">
                    <a16:creationId xmlns:a16="http://schemas.microsoft.com/office/drawing/2014/main" id="{505F044F-3E6A-9449-B97A-DAC87E431A34}"/>
                  </a:ext>
                </a:extLst>
              </p14:cNvPr>
              <p14:cNvContentPartPr/>
              <p14:nvPr/>
            </p14:nvContentPartPr>
            <p14:xfrm>
              <a:off x="1773996" y="2740420"/>
              <a:ext cx="1212480" cy="1454040"/>
            </p14:xfrm>
          </p:contentPart>
        </mc:Choice>
        <mc:Fallback>
          <p:pic>
            <p:nvPicPr>
              <p:cNvPr id="4" name="墨迹 3">
                <a:extLst>
                  <a:ext uri="{FF2B5EF4-FFF2-40B4-BE49-F238E27FC236}">
                    <a16:creationId xmlns:a16="http://schemas.microsoft.com/office/drawing/2014/main" id="{505F044F-3E6A-9449-B97A-DAC87E431A34}"/>
                  </a:ext>
                </a:extLst>
              </p:cNvPr>
              <p:cNvPicPr/>
              <p:nvPr/>
            </p:nvPicPr>
            <p:blipFill>
              <a:blip r:embed="rId5"/>
              <a:stretch>
                <a:fillRect/>
              </a:stretch>
            </p:blipFill>
            <p:spPr>
              <a:xfrm>
                <a:off x="1737996" y="2668420"/>
                <a:ext cx="1284120" cy="15976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 name="墨迹 4">
                <a:extLst>
                  <a:ext uri="{FF2B5EF4-FFF2-40B4-BE49-F238E27FC236}">
                    <a16:creationId xmlns:a16="http://schemas.microsoft.com/office/drawing/2014/main" id="{7E4DF7EF-41A8-594A-8C1C-433422EB6470}"/>
                  </a:ext>
                </a:extLst>
              </p14:cNvPr>
              <p14:cNvContentPartPr/>
              <p14:nvPr/>
            </p14:nvContentPartPr>
            <p14:xfrm>
              <a:off x="1081356" y="1213300"/>
              <a:ext cx="1279440" cy="1575000"/>
            </p14:xfrm>
          </p:contentPart>
        </mc:Choice>
        <mc:Fallback>
          <p:pic>
            <p:nvPicPr>
              <p:cNvPr id="5" name="墨迹 4">
                <a:extLst>
                  <a:ext uri="{FF2B5EF4-FFF2-40B4-BE49-F238E27FC236}">
                    <a16:creationId xmlns:a16="http://schemas.microsoft.com/office/drawing/2014/main" id="{7E4DF7EF-41A8-594A-8C1C-433422EB6470}"/>
                  </a:ext>
                </a:extLst>
              </p:cNvPr>
              <p:cNvPicPr/>
              <p:nvPr/>
            </p:nvPicPr>
            <p:blipFill>
              <a:blip r:embed="rId7"/>
              <a:stretch>
                <a:fillRect/>
              </a:stretch>
            </p:blipFill>
            <p:spPr>
              <a:xfrm>
                <a:off x="1027356" y="1105660"/>
                <a:ext cx="1387080" cy="1790640"/>
              </a:xfrm>
              <a:prstGeom prst="rect">
                <a:avLst/>
              </a:prstGeom>
            </p:spPr>
          </p:pic>
        </mc:Fallback>
      </mc:AlternateContent>
    </p:spTree>
    <p:extLst>
      <p:ext uri="{BB962C8B-B14F-4D97-AF65-F5344CB8AC3E}">
        <p14:creationId xmlns:p14="http://schemas.microsoft.com/office/powerpoint/2010/main" val="20935526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Stage II: Fighting &amp; Talking 52-53</a:t>
            </a:r>
            <a:endParaRPr dirty="0"/>
          </a:p>
        </p:txBody>
      </p:sp>
      <p:sp>
        <p:nvSpPr>
          <p:cNvPr id="307" name="Google Shape;307;p30"/>
          <p:cNvSpPr txBox="1">
            <a:spLocks noGrp="1"/>
          </p:cNvSpPr>
          <p:nvPr>
            <p:ph type="body" idx="1"/>
          </p:nvPr>
        </p:nvSpPr>
        <p:spPr>
          <a:xfrm>
            <a:off x="3101786" y="1185133"/>
            <a:ext cx="5659442" cy="3192494"/>
          </a:xfrm>
          <a:prstGeom prst="rect">
            <a:avLst/>
          </a:prstGeom>
        </p:spPr>
        <p:txBody>
          <a:bodyPr spcFirstLastPara="1" wrap="square" lIns="36000" tIns="0" rIns="36000" bIns="0" anchor="t" anchorCtr="0">
            <a:noAutofit/>
          </a:bodyPr>
          <a:lstStyle/>
          <a:p>
            <a:pPr marL="609600" lvl="1" indent="0">
              <a:buNone/>
            </a:pPr>
            <a:endParaRPr lang="en-US" altLang="zh-CN" sz="1400" dirty="0"/>
          </a:p>
          <a:p>
            <a:r>
              <a:rPr lang="en-US" altLang="zh-CN" sz="1600" dirty="0"/>
              <a:t>sub-stage III: on POW exchange</a:t>
            </a:r>
          </a:p>
          <a:p>
            <a:pPr lvl="1">
              <a:buFont typeface="系统字体常规体"/>
              <a:buChar char="?"/>
            </a:pPr>
            <a:r>
              <a:rPr lang="en-US" altLang="zh-CN" sz="1400" dirty="0"/>
              <a:t>POWs total numbers (166k,70k,83k)</a:t>
            </a:r>
          </a:p>
          <a:p>
            <a:pPr lvl="1">
              <a:buFont typeface="系统字体常规体"/>
              <a:buChar char="?"/>
            </a:pPr>
            <a:r>
              <a:rPr lang="en-US" altLang="zh-CN" sz="1400" dirty="0"/>
              <a:t>All POWs vs Voluntary POWs</a:t>
            </a:r>
          </a:p>
          <a:p>
            <a:pPr lvl="1">
              <a:buFont typeface="Wingdings" pitchFamily="2" charset="2"/>
              <a:buChar char="Ø"/>
            </a:pPr>
            <a:endParaRPr lang="en-US" altLang="zh-CN" sz="1400" dirty="0"/>
          </a:p>
          <a:p>
            <a:pPr lvl="1">
              <a:buFont typeface="Wingdings" pitchFamily="2" charset="2"/>
              <a:buChar char="Ø"/>
            </a:pPr>
            <a:r>
              <a:rPr lang="en-US" altLang="zh-CN" sz="1400" dirty="0"/>
              <a:t>Panmunjom negotiations </a:t>
            </a:r>
          </a:p>
          <a:p>
            <a:pPr lvl="1">
              <a:buFont typeface="Wingdings" pitchFamily="2" charset="2"/>
              <a:buChar char="Ø"/>
            </a:pPr>
            <a:r>
              <a:rPr lang="en-US" altLang="zh-CN" sz="1400" dirty="0"/>
              <a:t>1952.9 resumed fierce offensive and defensive combat</a:t>
            </a:r>
          </a:p>
          <a:p>
            <a:pPr lvl="1">
              <a:buFont typeface="Wingdings" pitchFamily="2" charset="2"/>
              <a:buChar char="Ø"/>
            </a:pPr>
            <a:r>
              <a:rPr lang="en-US" altLang="zh-CN" sz="1400" dirty="0"/>
              <a:t>1953.3 Zhou Enlai proposal: the immediate repatriation after armistice of all interned POWs who insisted on repatriation and transfer the remaining POWs to neutral countries so as to insure a fair solution to their repatriation </a:t>
            </a:r>
          </a:p>
          <a:p>
            <a:pPr lvl="1">
              <a:buFont typeface="Wingdings" pitchFamily="2" charset="2"/>
              <a:buChar char="Ø"/>
            </a:pPr>
            <a:endParaRPr lang="en-US" altLang="zh-CN" sz="14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11</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Korean War</a:t>
            </a:r>
          </a:p>
        </p:txBody>
      </p:sp>
      <p:pic>
        <p:nvPicPr>
          <p:cNvPr id="18" name="图片 17">
            <a:extLst>
              <a:ext uri="{FF2B5EF4-FFF2-40B4-BE49-F238E27FC236}">
                <a16:creationId xmlns:a16="http://schemas.microsoft.com/office/drawing/2014/main" id="{ECFBA598-E771-9A41-8B8D-5921622FE9E4}"/>
              </a:ext>
            </a:extLst>
          </p:cNvPr>
          <p:cNvPicPr>
            <a:picLocks noChangeAspect="1"/>
          </p:cNvPicPr>
          <p:nvPr/>
        </p:nvPicPr>
        <p:blipFill rotWithShape="1">
          <a:blip r:embed="rId3"/>
          <a:srcRect l="16457" t="17363" r="31287" b="19831"/>
          <a:stretch/>
        </p:blipFill>
        <p:spPr>
          <a:xfrm>
            <a:off x="815692" y="1000768"/>
            <a:ext cx="2214571" cy="3330595"/>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墨迹 3">
                <a:extLst>
                  <a:ext uri="{FF2B5EF4-FFF2-40B4-BE49-F238E27FC236}">
                    <a16:creationId xmlns:a16="http://schemas.microsoft.com/office/drawing/2014/main" id="{505F044F-3E6A-9449-B97A-DAC87E431A34}"/>
                  </a:ext>
                </a:extLst>
              </p14:cNvPr>
              <p14:cNvContentPartPr/>
              <p14:nvPr/>
            </p14:nvContentPartPr>
            <p14:xfrm>
              <a:off x="1773996" y="2740420"/>
              <a:ext cx="1212480" cy="1454040"/>
            </p14:xfrm>
          </p:contentPart>
        </mc:Choice>
        <mc:Fallback>
          <p:pic>
            <p:nvPicPr>
              <p:cNvPr id="4" name="墨迹 3">
                <a:extLst>
                  <a:ext uri="{FF2B5EF4-FFF2-40B4-BE49-F238E27FC236}">
                    <a16:creationId xmlns:a16="http://schemas.microsoft.com/office/drawing/2014/main" id="{505F044F-3E6A-9449-B97A-DAC87E431A34}"/>
                  </a:ext>
                </a:extLst>
              </p:cNvPr>
              <p:cNvPicPr/>
              <p:nvPr/>
            </p:nvPicPr>
            <p:blipFill>
              <a:blip r:embed="rId5"/>
              <a:stretch>
                <a:fillRect/>
              </a:stretch>
            </p:blipFill>
            <p:spPr>
              <a:xfrm>
                <a:off x="1737996" y="2668420"/>
                <a:ext cx="1284120" cy="15976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 name="墨迹 4">
                <a:extLst>
                  <a:ext uri="{FF2B5EF4-FFF2-40B4-BE49-F238E27FC236}">
                    <a16:creationId xmlns:a16="http://schemas.microsoft.com/office/drawing/2014/main" id="{7E4DF7EF-41A8-594A-8C1C-433422EB6470}"/>
                  </a:ext>
                </a:extLst>
              </p14:cNvPr>
              <p14:cNvContentPartPr/>
              <p14:nvPr/>
            </p14:nvContentPartPr>
            <p14:xfrm>
              <a:off x="1081356" y="1213300"/>
              <a:ext cx="1279440" cy="1575000"/>
            </p14:xfrm>
          </p:contentPart>
        </mc:Choice>
        <mc:Fallback>
          <p:pic>
            <p:nvPicPr>
              <p:cNvPr id="5" name="墨迹 4">
                <a:extLst>
                  <a:ext uri="{FF2B5EF4-FFF2-40B4-BE49-F238E27FC236}">
                    <a16:creationId xmlns:a16="http://schemas.microsoft.com/office/drawing/2014/main" id="{7E4DF7EF-41A8-594A-8C1C-433422EB6470}"/>
                  </a:ext>
                </a:extLst>
              </p:cNvPr>
              <p:cNvPicPr/>
              <p:nvPr/>
            </p:nvPicPr>
            <p:blipFill>
              <a:blip r:embed="rId7"/>
              <a:stretch>
                <a:fillRect/>
              </a:stretch>
            </p:blipFill>
            <p:spPr>
              <a:xfrm>
                <a:off x="1027356" y="1105660"/>
                <a:ext cx="1387080" cy="1790640"/>
              </a:xfrm>
              <a:prstGeom prst="rect">
                <a:avLst/>
              </a:prstGeom>
            </p:spPr>
          </p:pic>
        </mc:Fallback>
      </mc:AlternateContent>
    </p:spTree>
    <p:extLst>
      <p:ext uri="{BB962C8B-B14F-4D97-AF65-F5344CB8AC3E}">
        <p14:creationId xmlns:p14="http://schemas.microsoft.com/office/powerpoint/2010/main" val="1928497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图示 2">
            <a:extLst>
              <a:ext uri="{FF2B5EF4-FFF2-40B4-BE49-F238E27FC236}">
                <a16:creationId xmlns:a16="http://schemas.microsoft.com/office/drawing/2014/main" id="{D64C1CFF-83EC-D748-B462-6ACD0BA04B05}"/>
              </a:ext>
            </a:extLst>
          </p:cNvPr>
          <p:cNvGraphicFramePr/>
          <p:nvPr>
            <p:extLst>
              <p:ext uri="{D42A27DB-BD31-4B8C-83A1-F6EECF244321}">
                <p14:modId xmlns:p14="http://schemas.microsoft.com/office/powerpoint/2010/main" val="3555880823"/>
              </p:ext>
            </p:extLst>
          </p:nvPr>
        </p:nvGraphicFramePr>
        <p:xfrm>
          <a:off x="326064" y="-426558"/>
          <a:ext cx="8491871" cy="59966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文本框 3">
            <a:extLst>
              <a:ext uri="{FF2B5EF4-FFF2-40B4-BE49-F238E27FC236}">
                <a16:creationId xmlns:a16="http://schemas.microsoft.com/office/drawing/2014/main" id="{CE84F3A1-E018-AD42-96C9-50CC115E0AE1}"/>
              </a:ext>
            </a:extLst>
          </p:cNvPr>
          <p:cNvSpPr txBox="1"/>
          <p:nvPr/>
        </p:nvSpPr>
        <p:spPr>
          <a:xfrm>
            <a:off x="326064" y="637954"/>
            <a:ext cx="4720856" cy="307777"/>
          </a:xfrm>
          <a:prstGeom prst="rect">
            <a:avLst/>
          </a:prstGeom>
          <a:noFill/>
        </p:spPr>
        <p:txBody>
          <a:bodyPr wrap="square" rtlCol="0">
            <a:spAutoFit/>
          </a:bodyPr>
          <a:lstStyle/>
          <a:p>
            <a:r>
              <a:rPr lang="en-US" altLang="zh-CN" dirty="0"/>
              <a:t>Agreement on POW exchange reached on May 25, 1953</a:t>
            </a:r>
            <a:r>
              <a:rPr lang="zh-CN" altLang="zh-CN" dirty="0"/>
              <a:t> </a:t>
            </a:r>
            <a:endParaRPr kumimoji="1" lang="zh-CN" altLang="en-US" dirty="0"/>
          </a:p>
        </p:txBody>
      </p:sp>
    </p:spTree>
    <p:extLst>
      <p:ext uri="{BB962C8B-B14F-4D97-AF65-F5344CB8AC3E}">
        <p14:creationId xmlns:p14="http://schemas.microsoft.com/office/powerpoint/2010/main" val="14562892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Stage III: Armistice Agreement</a:t>
            </a:r>
            <a:endParaRPr dirty="0"/>
          </a:p>
        </p:txBody>
      </p:sp>
      <p:sp>
        <p:nvSpPr>
          <p:cNvPr id="307" name="Google Shape;307;p30"/>
          <p:cNvSpPr txBox="1">
            <a:spLocks noGrp="1"/>
          </p:cNvSpPr>
          <p:nvPr>
            <p:ph type="body" idx="1"/>
          </p:nvPr>
        </p:nvSpPr>
        <p:spPr>
          <a:xfrm>
            <a:off x="3101786" y="1185133"/>
            <a:ext cx="5127814" cy="3192494"/>
          </a:xfrm>
          <a:prstGeom prst="rect">
            <a:avLst/>
          </a:prstGeom>
        </p:spPr>
        <p:txBody>
          <a:bodyPr spcFirstLastPara="1" wrap="square" lIns="36000" tIns="0" rIns="36000" bIns="0" anchor="t" anchorCtr="0">
            <a:noAutofit/>
          </a:bodyPr>
          <a:lstStyle/>
          <a:p>
            <a:pPr marL="609600" lvl="1" indent="0">
              <a:buNone/>
            </a:pPr>
            <a:endParaRPr lang="en-US" altLang="zh-CN" sz="1400" dirty="0"/>
          </a:p>
          <a:p>
            <a:r>
              <a:rPr lang="en-US" altLang="zh-CN" sz="1600" dirty="0"/>
              <a:t>1953.7.27 </a:t>
            </a:r>
          </a:p>
          <a:p>
            <a:endParaRPr lang="en-US" altLang="zh-CN" sz="1600" dirty="0"/>
          </a:p>
          <a:p>
            <a:r>
              <a:rPr lang="en-US" altLang="zh-CN" sz="1600" dirty="0"/>
              <a:t>Both sides singed the armistice agreement which came into immediate effect and brought the war to an end</a:t>
            </a:r>
            <a:r>
              <a:rPr lang="en-US" altLang="zh-CN" dirty="0"/>
              <a:t>.</a:t>
            </a:r>
          </a:p>
          <a:p>
            <a:endParaRPr lang="en-US" altLang="zh-CN" dirty="0"/>
          </a:p>
          <a:p>
            <a:endParaRPr lang="en-US" altLang="zh-CN" dirty="0"/>
          </a:p>
          <a:p>
            <a:r>
              <a:rPr lang="en-US" altLang="zh-CN" sz="1600" dirty="0"/>
              <a:t>Implications - hostility between China and the US for a considerable time to come</a:t>
            </a:r>
            <a:endParaRPr lang="zh-CN" altLang="zh-CN" sz="16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13</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Korean War</a:t>
            </a:r>
          </a:p>
        </p:txBody>
      </p:sp>
      <p:pic>
        <p:nvPicPr>
          <p:cNvPr id="18" name="图片 17">
            <a:extLst>
              <a:ext uri="{FF2B5EF4-FFF2-40B4-BE49-F238E27FC236}">
                <a16:creationId xmlns:a16="http://schemas.microsoft.com/office/drawing/2014/main" id="{ECFBA598-E771-9A41-8B8D-5921622FE9E4}"/>
              </a:ext>
            </a:extLst>
          </p:cNvPr>
          <p:cNvPicPr>
            <a:picLocks noChangeAspect="1"/>
          </p:cNvPicPr>
          <p:nvPr/>
        </p:nvPicPr>
        <p:blipFill rotWithShape="1">
          <a:blip r:embed="rId3"/>
          <a:srcRect l="16457" t="17363" r="31287" b="19831"/>
          <a:stretch/>
        </p:blipFill>
        <p:spPr>
          <a:xfrm>
            <a:off x="815692" y="1000768"/>
            <a:ext cx="2214571" cy="3330595"/>
          </a:xfrm>
          <a:prstGeom prst="rect">
            <a:avLst/>
          </a:prstGeom>
        </p:spPr>
      </p:pic>
    </p:spTree>
    <p:extLst>
      <p:ext uri="{BB962C8B-B14F-4D97-AF65-F5344CB8AC3E}">
        <p14:creationId xmlns:p14="http://schemas.microsoft.com/office/powerpoint/2010/main" val="6042979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3"/>
          <p:cNvSpPr txBox="1">
            <a:spLocks noGrp="1"/>
          </p:cNvSpPr>
          <p:nvPr>
            <p:ph type="title"/>
          </p:nvPr>
        </p:nvSpPr>
        <p:spPr>
          <a:xfrm>
            <a:off x="4062325" y="1568404"/>
            <a:ext cx="4236300" cy="1079100"/>
          </a:xfrm>
          <a:prstGeom prst="rect">
            <a:avLst/>
          </a:prstGeom>
        </p:spPr>
        <p:txBody>
          <a:bodyPr spcFirstLastPara="1" wrap="square" lIns="36000" tIns="0" rIns="36000" bIns="0" anchor="ctr" anchorCtr="0">
            <a:noAutofit/>
          </a:bodyPr>
          <a:lstStyle/>
          <a:p>
            <a:pPr marL="0" lvl="0" indent="0" algn="l" rtl="0">
              <a:spcBef>
                <a:spcPts val="0"/>
              </a:spcBef>
              <a:spcAft>
                <a:spcPts val="0"/>
              </a:spcAft>
              <a:buNone/>
            </a:pPr>
            <a:r>
              <a:rPr lang="en" i="1" dirty="0"/>
              <a:t>US Containment</a:t>
            </a:r>
            <a:endParaRPr i="1" dirty="0"/>
          </a:p>
        </p:txBody>
      </p:sp>
      <p:sp>
        <p:nvSpPr>
          <p:cNvPr id="384" name="Google Shape;384;p33"/>
          <p:cNvSpPr txBox="1">
            <a:spLocks noGrp="1"/>
          </p:cNvSpPr>
          <p:nvPr>
            <p:ph type="subTitle" idx="1"/>
          </p:nvPr>
        </p:nvSpPr>
        <p:spPr>
          <a:xfrm>
            <a:off x="4062324" y="3336587"/>
            <a:ext cx="4453775" cy="924988"/>
          </a:xfrm>
          <a:prstGeom prst="rect">
            <a:avLst/>
          </a:prstGeom>
        </p:spPr>
        <p:txBody>
          <a:bodyPr spcFirstLastPara="1" wrap="square" lIns="36000" tIns="0" rIns="36000" bIns="0" anchor="t" anchorCtr="0">
            <a:noAutofit/>
          </a:bodyPr>
          <a:lstStyle/>
          <a:p>
            <a:pPr marL="285750" lvl="0" indent="-285750">
              <a:buFont typeface="Wingdings" pitchFamily="2" charset="2"/>
              <a:buChar char="Ø"/>
            </a:pPr>
            <a:r>
              <a:rPr lang="en-US" sz="1800" dirty="0"/>
              <a:t>UN Seat &amp; embargo</a:t>
            </a:r>
          </a:p>
          <a:p>
            <a:pPr marL="285750" lvl="0" indent="-285750">
              <a:buFont typeface="Wingdings" pitchFamily="2" charset="2"/>
              <a:buChar char="Ø"/>
            </a:pPr>
            <a:r>
              <a:rPr lang="en-US" sz="1800" dirty="0"/>
              <a:t>Peaceful liberation of Tibet</a:t>
            </a:r>
          </a:p>
          <a:p>
            <a:pPr marL="285750" lvl="0" indent="-285750">
              <a:buFont typeface="Wingdings" pitchFamily="2" charset="2"/>
              <a:buChar char="Ø"/>
            </a:pPr>
            <a:r>
              <a:rPr lang="en-US" sz="1800" dirty="0"/>
              <a:t>KMT in Taiwan</a:t>
            </a:r>
          </a:p>
          <a:p>
            <a:pPr marL="285750" lvl="0" indent="-285750">
              <a:buFont typeface="Wingdings" pitchFamily="2" charset="2"/>
              <a:buChar char="Ø"/>
            </a:pPr>
            <a:r>
              <a:rPr lang="en-US" sz="1800" dirty="0"/>
              <a:t>Indochina, Japan and Southeast Asia policies</a:t>
            </a:r>
          </a:p>
        </p:txBody>
      </p:sp>
      <p:sp>
        <p:nvSpPr>
          <p:cNvPr id="385" name="Google Shape;385;p33"/>
          <p:cNvSpPr txBox="1">
            <a:spLocks noGrp="1"/>
          </p:cNvSpPr>
          <p:nvPr>
            <p:ph type="title" idx="2"/>
          </p:nvPr>
        </p:nvSpPr>
        <p:spPr>
          <a:xfrm>
            <a:off x="720000" y="1362683"/>
            <a:ext cx="2066700" cy="1686300"/>
          </a:xfrm>
          <a:prstGeom prst="rect">
            <a:avLst/>
          </a:prstGeom>
        </p:spPr>
        <p:txBody>
          <a:bodyPr spcFirstLastPara="1" wrap="square" lIns="36000" tIns="0" rIns="36000" bIns="0" anchor="b" anchorCtr="0">
            <a:noAutofit/>
          </a:bodyPr>
          <a:lstStyle/>
          <a:p>
            <a:pPr marL="0" lvl="0" indent="0" algn="l" rtl="0">
              <a:spcBef>
                <a:spcPts val="0"/>
              </a:spcBef>
              <a:spcAft>
                <a:spcPts val="0"/>
              </a:spcAft>
              <a:buNone/>
            </a:pPr>
            <a:r>
              <a:rPr lang="en" dirty="0"/>
              <a:t>02</a:t>
            </a:r>
            <a:endParaRPr dirty="0"/>
          </a:p>
        </p:txBody>
      </p:sp>
      <p:sp>
        <p:nvSpPr>
          <p:cNvPr id="386" name="Google Shape;386;p33"/>
          <p:cNvSpPr txBox="1">
            <a:spLocks noGrp="1"/>
          </p:cNvSpPr>
          <p:nvPr>
            <p:ph type="subTitle" idx="1"/>
          </p:nvPr>
        </p:nvSpPr>
        <p:spPr>
          <a:xfrm>
            <a:off x="720000" y="4088475"/>
            <a:ext cx="1173900" cy="1731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1200"/>
              <a:t>Date_</a:t>
            </a:r>
            <a:endParaRPr sz="1200"/>
          </a:p>
        </p:txBody>
      </p:sp>
      <p:sp>
        <p:nvSpPr>
          <p:cNvPr id="387" name="Google Shape;387;p33"/>
          <p:cNvSpPr txBox="1">
            <a:spLocks noGrp="1"/>
          </p:cNvSpPr>
          <p:nvPr>
            <p:ph type="subTitle" idx="1"/>
          </p:nvPr>
        </p:nvSpPr>
        <p:spPr>
          <a:xfrm>
            <a:off x="2488826" y="4088475"/>
            <a:ext cx="1173900" cy="173100"/>
          </a:xfrm>
          <a:prstGeom prst="rect">
            <a:avLst/>
          </a:prstGeom>
        </p:spPr>
        <p:txBody>
          <a:bodyPr spcFirstLastPara="1" wrap="square" lIns="36000" tIns="0" rIns="36000" bIns="0" anchor="t" anchorCtr="0">
            <a:noAutofit/>
          </a:bodyPr>
          <a:lstStyle/>
          <a:p>
            <a:pPr marL="0" lvl="0" indent="0" algn="r" rtl="0">
              <a:spcBef>
                <a:spcPts val="0"/>
              </a:spcBef>
              <a:spcAft>
                <a:spcPts val="1200"/>
              </a:spcAft>
              <a:buNone/>
            </a:pPr>
            <a:r>
              <a:rPr lang="en" sz="1200" dirty="0"/>
              <a:t>2022/4/6</a:t>
            </a:r>
            <a:endParaRPr sz="1200" dirty="0">
              <a:latin typeface="Cousine"/>
              <a:ea typeface="Cousine"/>
              <a:cs typeface="Cousine"/>
              <a:sym typeface="Cousine"/>
            </a:endParaRPr>
          </a:p>
        </p:txBody>
      </p:sp>
      <p:sp>
        <p:nvSpPr>
          <p:cNvPr id="389" name="Google Shape;389;p33"/>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14</a:t>
            </a:fld>
            <a:endParaRPr sz="1200">
              <a:solidFill>
                <a:schemeClr val="dk1"/>
              </a:solidFill>
              <a:latin typeface="Cousine"/>
              <a:ea typeface="Cousine"/>
              <a:cs typeface="Cousine"/>
              <a:sym typeface="Cousine"/>
            </a:endParaRPr>
          </a:p>
        </p:txBody>
      </p:sp>
      <p:sp>
        <p:nvSpPr>
          <p:cNvPr id="9" name="Google Shape;268;p27">
            <a:extLst>
              <a:ext uri="{FF2B5EF4-FFF2-40B4-BE49-F238E27FC236}">
                <a16:creationId xmlns:a16="http://schemas.microsoft.com/office/drawing/2014/main" id="{140F3ADA-5984-404A-8E7E-E0CE65FBCF70}"/>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a:t>
            </a:r>
          </a:p>
        </p:txBody>
      </p:sp>
    </p:spTree>
    <p:extLst>
      <p:ext uri="{BB962C8B-B14F-4D97-AF65-F5344CB8AC3E}">
        <p14:creationId xmlns:p14="http://schemas.microsoft.com/office/powerpoint/2010/main" val="38750578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47"/>
          <p:cNvSpPr txBox="1">
            <a:spLocks noGrp="1"/>
          </p:cNvSpPr>
          <p:nvPr>
            <p:ph type="subTitle" idx="1"/>
          </p:nvPr>
        </p:nvSpPr>
        <p:spPr>
          <a:xfrm>
            <a:off x="2608225" y="734200"/>
            <a:ext cx="4277700" cy="443100"/>
          </a:xfrm>
          <a:prstGeom prst="rect">
            <a:avLst/>
          </a:prstGeom>
        </p:spPr>
        <p:txBody>
          <a:bodyPr spcFirstLastPara="1" wrap="square" lIns="36000" tIns="0" rIns="36000" bIns="0" anchor="b" anchorCtr="0">
            <a:noAutofit/>
          </a:bodyPr>
          <a:lstStyle/>
          <a:p>
            <a:pPr marL="0" lvl="0" indent="0" algn="l" rtl="0">
              <a:spcBef>
                <a:spcPts val="0"/>
              </a:spcBef>
              <a:spcAft>
                <a:spcPts val="1200"/>
              </a:spcAft>
              <a:buNone/>
            </a:pPr>
            <a:r>
              <a:rPr lang="en" dirty="0"/>
              <a:t>CHINA </a:t>
            </a:r>
            <a:endParaRPr dirty="0"/>
          </a:p>
        </p:txBody>
      </p:sp>
      <p:sp>
        <p:nvSpPr>
          <p:cNvPr id="791" name="Google Shape;791;p47"/>
          <p:cNvSpPr txBox="1">
            <a:spLocks noGrp="1"/>
          </p:cNvSpPr>
          <p:nvPr>
            <p:ph type="subTitle" idx="2"/>
          </p:nvPr>
        </p:nvSpPr>
        <p:spPr>
          <a:xfrm>
            <a:off x="2640326" y="747206"/>
            <a:ext cx="6652727" cy="1136110"/>
          </a:xfrm>
          <a:prstGeom prst="rect">
            <a:avLst/>
          </a:prstGeom>
        </p:spPr>
        <p:txBody>
          <a:bodyPr spcFirstLastPara="1" wrap="square" lIns="36000" tIns="0" rIns="36000" bIns="0" anchor="b" anchorCtr="0">
            <a:noAutofit/>
          </a:bodyPr>
          <a:lstStyle/>
          <a:p>
            <a:pPr marL="0" indent="0"/>
            <a:r>
              <a:rPr lang="en-US" altLang="zh-CN" dirty="0"/>
              <a:t>to revoke all rights of the “ROC”</a:t>
            </a:r>
          </a:p>
          <a:p>
            <a:pPr marL="0" indent="0"/>
            <a:r>
              <a:rPr lang="en-US" altLang="zh-CN" dirty="0"/>
              <a:t>to get recognition as P5</a:t>
            </a:r>
          </a:p>
          <a:p>
            <a:pPr marL="0" indent="0"/>
            <a:r>
              <a:rPr lang="en-US" altLang="zh-CN" dirty="0"/>
              <a:t>supported by Soviet delegation</a:t>
            </a:r>
            <a:endParaRPr lang="zh-CN" altLang="zh-CN" dirty="0"/>
          </a:p>
        </p:txBody>
      </p:sp>
      <p:sp>
        <p:nvSpPr>
          <p:cNvPr id="792" name="Google Shape;792;p47"/>
          <p:cNvSpPr txBox="1">
            <a:spLocks noGrp="1"/>
          </p:cNvSpPr>
          <p:nvPr>
            <p:ph type="subTitle" idx="3"/>
          </p:nvPr>
        </p:nvSpPr>
        <p:spPr>
          <a:xfrm>
            <a:off x="2281325" y="2740900"/>
            <a:ext cx="4277700" cy="443100"/>
          </a:xfrm>
          <a:prstGeom prst="rect">
            <a:avLst/>
          </a:prstGeom>
        </p:spPr>
        <p:txBody>
          <a:bodyPr spcFirstLastPara="1" wrap="square" lIns="36000" tIns="0" rIns="36000" bIns="0" anchor="b" anchorCtr="0">
            <a:noAutofit/>
          </a:bodyPr>
          <a:lstStyle/>
          <a:p>
            <a:pPr marL="0" lvl="0" indent="0" algn="r" rtl="0">
              <a:spcBef>
                <a:spcPts val="0"/>
              </a:spcBef>
              <a:spcAft>
                <a:spcPts val="1200"/>
              </a:spcAft>
              <a:buNone/>
            </a:pPr>
            <a:r>
              <a:rPr lang="en" dirty="0"/>
              <a:t>UNITED STATES</a:t>
            </a:r>
            <a:endParaRPr dirty="0"/>
          </a:p>
        </p:txBody>
      </p:sp>
      <p:sp>
        <p:nvSpPr>
          <p:cNvPr id="793" name="Google Shape;793;p47"/>
          <p:cNvSpPr txBox="1">
            <a:spLocks noGrp="1"/>
          </p:cNvSpPr>
          <p:nvPr>
            <p:ph type="subTitle" idx="4"/>
          </p:nvPr>
        </p:nvSpPr>
        <p:spPr>
          <a:xfrm>
            <a:off x="2455357" y="2834406"/>
            <a:ext cx="4177331" cy="1136688"/>
          </a:xfrm>
          <a:prstGeom prst="rect">
            <a:avLst/>
          </a:prstGeom>
        </p:spPr>
        <p:txBody>
          <a:bodyPr spcFirstLastPara="1" wrap="square" lIns="36000" tIns="0" rIns="36000" bIns="0" anchor="b" anchorCtr="0">
            <a:noAutofit/>
          </a:bodyPr>
          <a:lstStyle/>
          <a:p>
            <a:pPr marL="0" indent="0"/>
            <a:r>
              <a:rPr lang="en-US" altLang="zh-CN" dirty="0"/>
              <a:t>Owing to America’s obstruction, the question of China’s seat in the UN did not see much progress;</a:t>
            </a:r>
            <a:endParaRPr lang="zh-CN" altLang="zh-CN" dirty="0"/>
          </a:p>
        </p:txBody>
      </p:sp>
      <p:cxnSp>
        <p:nvCxnSpPr>
          <p:cNvPr id="794" name="Google Shape;794;p47"/>
          <p:cNvCxnSpPr/>
          <p:nvPr/>
        </p:nvCxnSpPr>
        <p:spPr>
          <a:xfrm>
            <a:off x="590525" y="2393564"/>
            <a:ext cx="7982100" cy="0"/>
          </a:xfrm>
          <a:prstGeom prst="straightConnector1">
            <a:avLst/>
          </a:prstGeom>
          <a:noFill/>
          <a:ln w="28575" cap="flat" cmpd="sng">
            <a:solidFill>
              <a:srgbClr val="000000"/>
            </a:solidFill>
            <a:prstDash val="solid"/>
            <a:round/>
            <a:headEnd type="none" w="med" len="med"/>
            <a:tailEnd type="none" w="med" len="med"/>
          </a:ln>
        </p:spPr>
      </p:cxnSp>
      <p:cxnSp>
        <p:nvCxnSpPr>
          <p:cNvPr id="795" name="Google Shape;795;p47"/>
          <p:cNvCxnSpPr/>
          <p:nvPr/>
        </p:nvCxnSpPr>
        <p:spPr>
          <a:xfrm>
            <a:off x="6863825" y="2393700"/>
            <a:ext cx="0" cy="2018100"/>
          </a:xfrm>
          <a:prstGeom prst="straightConnector1">
            <a:avLst/>
          </a:prstGeom>
          <a:noFill/>
          <a:ln w="28575" cap="flat" cmpd="sng">
            <a:solidFill>
              <a:schemeClr val="dk1"/>
            </a:solidFill>
            <a:prstDash val="solid"/>
            <a:round/>
            <a:headEnd type="none" w="med" len="med"/>
            <a:tailEnd type="none" w="med" len="med"/>
          </a:ln>
        </p:spPr>
      </p:cxnSp>
      <p:cxnSp>
        <p:nvCxnSpPr>
          <p:cNvPr id="796" name="Google Shape;796;p47"/>
          <p:cNvCxnSpPr/>
          <p:nvPr/>
        </p:nvCxnSpPr>
        <p:spPr>
          <a:xfrm>
            <a:off x="2303425" y="370000"/>
            <a:ext cx="0" cy="2023800"/>
          </a:xfrm>
          <a:prstGeom prst="straightConnector1">
            <a:avLst/>
          </a:prstGeom>
          <a:noFill/>
          <a:ln w="28575" cap="flat" cmpd="sng">
            <a:solidFill>
              <a:schemeClr val="dk1"/>
            </a:solidFill>
            <a:prstDash val="solid"/>
            <a:round/>
            <a:headEnd type="none" w="med" len="med"/>
            <a:tailEnd type="none" w="med" len="med"/>
          </a:ln>
        </p:spPr>
      </p:cxnSp>
      <p:sp>
        <p:nvSpPr>
          <p:cNvPr id="798" name="Google Shape;798;p47"/>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15</a:t>
            </a:fld>
            <a:endParaRPr sz="1200">
              <a:solidFill>
                <a:schemeClr val="dk1"/>
              </a:solidFill>
              <a:latin typeface="Cousine"/>
              <a:ea typeface="Cousine"/>
              <a:cs typeface="Cousine"/>
              <a:sym typeface="Cousine"/>
            </a:endParaRPr>
          </a:p>
        </p:txBody>
      </p:sp>
      <p:sp>
        <p:nvSpPr>
          <p:cNvPr id="2" name="文本框 1">
            <a:extLst>
              <a:ext uri="{FF2B5EF4-FFF2-40B4-BE49-F238E27FC236}">
                <a16:creationId xmlns:a16="http://schemas.microsoft.com/office/drawing/2014/main" id="{D442AEA9-7051-E147-AAB3-E4FFB7877209}"/>
              </a:ext>
            </a:extLst>
          </p:cNvPr>
          <p:cNvSpPr txBox="1"/>
          <p:nvPr/>
        </p:nvSpPr>
        <p:spPr>
          <a:xfrm>
            <a:off x="720000" y="809054"/>
            <a:ext cx="1246525" cy="1446550"/>
          </a:xfrm>
          <a:prstGeom prst="rect">
            <a:avLst/>
          </a:prstGeom>
          <a:noFill/>
        </p:spPr>
        <p:txBody>
          <a:bodyPr wrap="square" rtlCol="0">
            <a:spAutoFit/>
          </a:bodyPr>
          <a:lstStyle/>
          <a:p>
            <a:r>
              <a:rPr kumimoji="1" lang="en-US" altLang="zh-CN" sz="8800" dirty="0"/>
              <a:t>🇨🇳</a:t>
            </a:r>
            <a:endParaRPr kumimoji="1" lang="zh-CN" altLang="en-US" sz="8800" dirty="0"/>
          </a:p>
        </p:txBody>
      </p:sp>
      <p:sp>
        <p:nvSpPr>
          <p:cNvPr id="27" name="文本框 26">
            <a:extLst>
              <a:ext uri="{FF2B5EF4-FFF2-40B4-BE49-F238E27FC236}">
                <a16:creationId xmlns:a16="http://schemas.microsoft.com/office/drawing/2014/main" id="{9F3C3DED-36F4-7D40-B3F8-B69793A109BD}"/>
              </a:ext>
            </a:extLst>
          </p:cNvPr>
          <p:cNvSpPr txBox="1"/>
          <p:nvPr/>
        </p:nvSpPr>
        <p:spPr>
          <a:xfrm>
            <a:off x="7094963" y="2813503"/>
            <a:ext cx="1246525" cy="1446550"/>
          </a:xfrm>
          <a:prstGeom prst="rect">
            <a:avLst/>
          </a:prstGeom>
          <a:noFill/>
        </p:spPr>
        <p:txBody>
          <a:bodyPr wrap="square" rtlCol="0">
            <a:spAutoFit/>
          </a:bodyPr>
          <a:lstStyle/>
          <a:p>
            <a:r>
              <a:rPr kumimoji="1" lang="en-US" altLang="zh-CN" sz="8800" dirty="0"/>
              <a:t>🇺🇸</a:t>
            </a:r>
            <a:endParaRPr kumimoji="1" lang="zh-CN" altLang="en-US" sz="8800" dirty="0"/>
          </a:p>
        </p:txBody>
      </p:sp>
      <p:sp>
        <p:nvSpPr>
          <p:cNvPr id="30" name="Google Shape;268;p27">
            <a:extLst>
              <a:ext uri="{FF2B5EF4-FFF2-40B4-BE49-F238E27FC236}">
                <a16:creationId xmlns:a16="http://schemas.microsoft.com/office/drawing/2014/main" id="{F39C10E0-A0E9-AF45-883E-788C912B3C9F}"/>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containment</a:t>
            </a:r>
          </a:p>
        </p:txBody>
      </p:sp>
      <p:sp>
        <p:nvSpPr>
          <p:cNvPr id="31" name="文本框 30">
            <a:extLst>
              <a:ext uri="{FF2B5EF4-FFF2-40B4-BE49-F238E27FC236}">
                <a16:creationId xmlns:a16="http://schemas.microsoft.com/office/drawing/2014/main" id="{432C52E0-8861-2C49-BCB6-21A0117B9DF5}"/>
              </a:ext>
            </a:extLst>
          </p:cNvPr>
          <p:cNvSpPr txBox="1"/>
          <p:nvPr/>
        </p:nvSpPr>
        <p:spPr>
          <a:xfrm>
            <a:off x="7718225" y="-76540"/>
            <a:ext cx="1947272" cy="1446550"/>
          </a:xfrm>
          <a:prstGeom prst="rect">
            <a:avLst/>
          </a:prstGeom>
          <a:noFill/>
        </p:spPr>
        <p:txBody>
          <a:bodyPr wrap="square" rtlCol="0">
            <a:spAutoFit/>
          </a:bodyPr>
          <a:lstStyle/>
          <a:p>
            <a:r>
              <a:rPr kumimoji="1" lang="en-US" altLang="zh-CN" sz="8800" dirty="0"/>
              <a:t>🇺🇳</a:t>
            </a:r>
            <a:endParaRPr kumimoji="1" lang="zh-CN" altLang="en-US" sz="8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47"/>
          <p:cNvSpPr txBox="1">
            <a:spLocks noGrp="1"/>
          </p:cNvSpPr>
          <p:nvPr>
            <p:ph type="subTitle" idx="1"/>
          </p:nvPr>
        </p:nvSpPr>
        <p:spPr>
          <a:xfrm>
            <a:off x="2608225" y="734200"/>
            <a:ext cx="4277700" cy="443100"/>
          </a:xfrm>
          <a:prstGeom prst="rect">
            <a:avLst/>
          </a:prstGeom>
        </p:spPr>
        <p:txBody>
          <a:bodyPr spcFirstLastPara="1" wrap="square" lIns="36000" tIns="0" rIns="36000" bIns="0" anchor="b" anchorCtr="0">
            <a:noAutofit/>
          </a:bodyPr>
          <a:lstStyle/>
          <a:p>
            <a:pPr marL="0" lvl="0" indent="0" algn="l" rtl="0">
              <a:spcBef>
                <a:spcPts val="0"/>
              </a:spcBef>
              <a:spcAft>
                <a:spcPts val="1200"/>
              </a:spcAft>
              <a:buNone/>
            </a:pPr>
            <a:r>
              <a:rPr lang="en" dirty="0"/>
              <a:t>UNITED STATES</a:t>
            </a:r>
            <a:endParaRPr dirty="0"/>
          </a:p>
        </p:txBody>
      </p:sp>
      <p:sp>
        <p:nvSpPr>
          <p:cNvPr id="791" name="Google Shape;791;p47"/>
          <p:cNvSpPr txBox="1">
            <a:spLocks noGrp="1"/>
          </p:cNvSpPr>
          <p:nvPr>
            <p:ph type="subTitle" idx="2"/>
          </p:nvPr>
        </p:nvSpPr>
        <p:spPr>
          <a:xfrm>
            <a:off x="2156086" y="1235215"/>
            <a:ext cx="6535775" cy="1136110"/>
          </a:xfrm>
          <a:prstGeom prst="rect">
            <a:avLst/>
          </a:prstGeom>
        </p:spPr>
        <p:txBody>
          <a:bodyPr spcFirstLastPara="1" wrap="square" lIns="36000" tIns="0" rIns="36000" bIns="0" anchor="b" anchorCtr="0">
            <a:noAutofit/>
          </a:bodyPr>
          <a:lstStyle/>
          <a:p>
            <a:pPr marL="285750" indent="-285750">
              <a:buFont typeface="Arial" panose="020B0604020202020204" pitchFamily="34" charset="0"/>
              <a:buChar char="•"/>
            </a:pPr>
            <a:r>
              <a:rPr lang="en-US" altLang="zh-CN" dirty="0"/>
              <a:t>American trade controls toward China (NSC41,NSC48)</a:t>
            </a:r>
          </a:p>
          <a:p>
            <a:pPr marL="285750" indent="-285750">
              <a:buFont typeface="Arial" panose="020B0604020202020204" pitchFamily="34" charset="0"/>
              <a:buChar char="•"/>
            </a:pPr>
            <a:r>
              <a:rPr lang="en-US" altLang="zh-CN" dirty="0"/>
              <a:t>Asked its aid recipient countries for same controls</a:t>
            </a:r>
          </a:p>
          <a:p>
            <a:pPr marL="285750" indent="-285750">
              <a:buFont typeface="Arial" panose="020B0604020202020204" pitchFamily="34" charset="0"/>
              <a:buChar char="•"/>
            </a:pPr>
            <a:r>
              <a:rPr lang="en-US" altLang="zh-CN" dirty="0"/>
              <a:t>A comprehensive license system on exports to Chinese mainland</a:t>
            </a:r>
            <a:r>
              <a:rPr lang="zh-CN" altLang="zh-CN" dirty="0"/>
              <a:t> </a:t>
            </a:r>
          </a:p>
        </p:txBody>
      </p:sp>
      <p:sp>
        <p:nvSpPr>
          <p:cNvPr id="792" name="Google Shape;792;p47"/>
          <p:cNvSpPr txBox="1">
            <a:spLocks noGrp="1"/>
          </p:cNvSpPr>
          <p:nvPr>
            <p:ph type="subTitle" idx="3"/>
          </p:nvPr>
        </p:nvSpPr>
        <p:spPr>
          <a:xfrm>
            <a:off x="2281325" y="2740900"/>
            <a:ext cx="4277700" cy="443100"/>
          </a:xfrm>
          <a:prstGeom prst="rect">
            <a:avLst/>
          </a:prstGeom>
        </p:spPr>
        <p:txBody>
          <a:bodyPr spcFirstLastPara="1" wrap="square" lIns="36000" tIns="0" rIns="36000" bIns="0" anchor="b" anchorCtr="0">
            <a:noAutofit/>
          </a:bodyPr>
          <a:lstStyle/>
          <a:p>
            <a:pPr marL="0" lvl="0" indent="0" algn="r" rtl="0">
              <a:spcBef>
                <a:spcPts val="0"/>
              </a:spcBef>
              <a:spcAft>
                <a:spcPts val="1200"/>
              </a:spcAft>
              <a:buNone/>
            </a:pPr>
            <a:r>
              <a:rPr lang="en" dirty="0"/>
              <a:t>CHINA’S REACTION</a:t>
            </a:r>
            <a:endParaRPr dirty="0"/>
          </a:p>
        </p:txBody>
      </p:sp>
      <p:sp>
        <p:nvSpPr>
          <p:cNvPr id="793" name="Google Shape;793;p47"/>
          <p:cNvSpPr txBox="1">
            <a:spLocks noGrp="1"/>
          </p:cNvSpPr>
          <p:nvPr>
            <p:ph type="subTitle" idx="4"/>
          </p:nvPr>
        </p:nvSpPr>
        <p:spPr>
          <a:xfrm>
            <a:off x="485907" y="2972027"/>
            <a:ext cx="7027339" cy="1136688"/>
          </a:xfrm>
          <a:prstGeom prst="rect">
            <a:avLst/>
          </a:prstGeom>
        </p:spPr>
        <p:txBody>
          <a:bodyPr spcFirstLastPara="1" wrap="square" lIns="36000" tIns="0" rIns="36000" bIns="0" anchor="b" anchorCtr="0">
            <a:noAutofit/>
          </a:bodyPr>
          <a:lstStyle/>
          <a:p>
            <a:pPr marL="285750" lvl="2" indent="-285750" algn="l">
              <a:buFont typeface="Arial" panose="020B0604020202020204" pitchFamily="34" charset="0"/>
              <a:buChar char="•"/>
            </a:pPr>
            <a:r>
              <a:rPr lang="en-US" altLang="zh-CN" dirty="0"/>
              <a:t>Held local produce and material exchange meetings</a:t>
            </a:r>
          </a:p>
          <a:p>
            <a:pPr marL="285750" lvl="2" indent="-285750" algn="l">
              <a:buFont typeface="Arial" panose="020B0604020202020204" pitchFamily="34" charset="0"/>
              <a:buChar char="•"/>
            </a:pPr>
            <a:r>
              <a:rPr lang="en-US" altLang="zh-CN" dirty="0"/>
              <a:t>Focused on trade with the Soviet Union and Eastern Europe</a:t>
            </a:r>
          </a:p>
          <a:p>
            <a:pPr marL="285750" lvl="2" indent="-285750" algn="l">
              <a:buFont typeface="Arial" panose="020B0604020202020204" pitchFamily="34" charset="0"/>
              <a:buChar char="•"/>
            </a:pPr>
            <a:r>
              <a:rPr lang="en-US" altLang="zh-CN" dirty="0"/>
              <a:t>Changed trade model</a:t>
            </a:r>
          </a:p>
        </p:txBody>
      </p:sp>
      <p:cxnSp>
        <p:nvCxnSpPr>
          <p:cNvPr id="794" name="Google Shape;794;p47"/>
          <p:cNvCxnSpPr/>
          <p:nvPr/>
        </p:nvCxnSpPr>
        <p:spPr>
          <a:xfrm>
            <a:off x="590525" y="2393564"/>
            <a:ext cx="7982100" cy="0"/>
          </a:xfrm>
          <a:prstGeom prst="straightConnector1">
            <a:avLst/>
          </a:prstGeom>
          <a:noFill/>
          <a:ln w="28575" cap="flat" cmpd="sng">
            <a:solidFill>
              <a:srgbClr val="000000"/>
            </a:solidFill>
            <a:prstDash val="solid"/>
            <a:round/>
            <a:headEnd type="none" w="med" len="med"/>
            <a:tailEnd type="none" w="med" len="med"/>
          </a:ln>
        </p:spPr>
      </p:cxnSp>
      <p:cxnSp>
        <p:nvCxnSpPr>
          <p:cNvPr id="795" name="Google Shape;795;p47"/>
          <p:cNvCxnSpPr/>
          <p:nvPr/>
        </p:nvCxnSpPr>
        <p:spPr>
          <a:xfrm>
            <a:off x="6863825" y="2393700"/>
            <a:ext cx="0" cy="2018100"/>
          </a:xfrm>
          <a:prstGeom prst="straightConnector1">
            <a:avLst/>
          </a:prstGeom>
          <a:noFill/>
          <a:ln w="28575" cap="flat" cmpd="sng">
            <a:solidFill>
              <a:schemeClr val="dk1"/>
            </a:solidFill>
            <a:prstDash val="solid"/>
            <a:round/>
            <a:headEnd type="none" w="med" len="med"/>
            <a:tailEnd type="none" w="med" len="med"/>
          </a:ln>
        </p:spPr>
      </p:cxnSp>
      <p:cxnSp>
        <p:nvCxnSpPr>
          <p:cNvPr id="796" name="Google Shape;796;p47"/>
          <p:cNvCxnSpPr/>
          <p:nvPr/>
        </p:nvCxnSpPr>
        <p:spPr>
          <a:xfrm>
            <a:off x="2303425" y="370000"/>
            <a:ext cx="0" cy="2023800"/>
          </a:xfrm>
          <a:prstGeom prst="straightConnector1">
            <a:avLst/>
          </a:prstGeom>
          <a:noFill/>
          <a:ln w="28575" cap="flat" cmpd="sng">
            <a:solidFill>
              <a:schemeClr val="dk1"/>
            </a:solidFill>
            <a:prstDash val="solid"/>
            <a:round/>
            <a:headEnd type="none" w="med" len="med"/>
            <a:tailEnd type="none" w="med" len="med"/>
          </a:ln>
        </p:spPr>
      </p:cxnSp>
      <p:sp>
        <p:nvSpPr>
          <p:cNvPr id="798" name="Google Shape;798;p47"/>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16</a:t>
            </a:fld>
            <a:endParaRPr sz="1200">
              <a:solidFill>
                <a:schemeClr val="dk1"/>
              </a:solidFill>
              <a:latin typeface="Cousine"/>
              <a:ea typeface="Cousine"/>
              <a:cs typeface="Cousine"/>
              <a:sym typeface="Cousine"/>
            </a:endParaRPr>
          </a:p>
        </p:txBody>
      </p:sp>
      <p:sp>
        <p:nvSpPr>
          <p:cNvPr id="2" name="文本框 1">
            <a:extLst>
              <a:ext uri="{FF2B5EF4-FFF2-40B4-BE49-F238E27FC236}">
                <a16:creationId xmlns:a16="http://schemas.microsoft.com/office/drawing/2014/main" id="{D442AEA9-7051-E147-AAB3-E4FFB7877209}"/>
              </a:ext>
            </a:extLst>
          </p:cNvPr>
          <p:cNvSpPr txBox="1"/>
          <p:nvPr/>
        </p:nvSpPr>
        <p:spPr>
          <a:xfrm>
            <a:off x="7072268" y="2749936"/>
            <a:ext cx="1246525" cy="1446550"/>
          </a:xfrm>
          <a:prstGeom prst="rect">
            <a:avLst/>
          </a:prstGeom>
          <a:noFill/>
        </p:spPr>
        <p:txBody>
          <a:bodyPr wrap="square" rtlCol="0">
            <a:spAutoFit/>
          </a:bodyPr>
          <a:lstStyle/>
          <a:p>
            <a:r>
              <a:rPr kumimoji="1" lang="en-US" altLang="zh-CN" sz="8800" dirty="0"/>
              <a:t>🇨🇳</a:t>
            </a:r>
            <a:endParaRPr kumimoji="1" lang="zh-CN" altLang="en-US" sz="8800" dirty="0"/>
          </a:p>
        </p:txBody>
      </p:sp>
      <p:sp>
        <p:nvSpPr>
          <p:cNvPr id="27" name="文本框 26">
            <a:extLst>
              <a:ext uri="{FF2B5EF4-FFF2-40B4-BE49-F238E27FC236}">
                <a16:creationId xmlns:a16="http://schemas.microsoft.com/office/drawing/2014/main" id="{9F3C3DED-36F4-7D40-B3F8-B69793A109BD}"/>
              </a:ext>
            </a:extLst>
          </p:cNvPr>
          <p:cNvSpPr txBox="1"/>
          <p:nvPr/>
        </p:nvSpPr>
        <p:spPr>
          <a:xfrm>
            <a:off x="673950" y="902536"/>
            <a:ext cx="1246525" cy="1446550"/>
          </a:xfrm>
          <a:prstGeom prst="rect">
            <a:avLst/>
          </a:prstGeom>
          <a:noFill/>
        </p:spPr>
        <p:txBody>
          <a:bodyPr wrap="square" rtlCol="0">
            <a:spAutoFit/>
          </a:bodyPr>
          <a:lstStyle/>
          <a:p>
            <a:r>
              <a:rPr kumimoji="1" lang="en-US" altLang="zh-CN" sz="8800" dirty="0"/>
              <a:t>🇺🇸</a:t>
            </a:r>
            <a:endParaRPr kumimoji="1" lang="zh-CN" altLang="en-US" sz="8800" dirty="0"/>
          </a:p>
        </p:txBody>
      </p:sp>
      <p:sp>
        <p:nvSpPr>
          <p:cNvPr id="30" name="Google Shape;268;p27">
            <a:extLst>
              <a:ext uri="{FF2B5EF4-FFF2-40B4-BE49-F238E27FC236}">
                <a16:creationId xmlns:a16="http://schemas.microsoft.com/office/drawing/2014/main" id="{F39C10E0-A0E9-AF45-883E-788C912B3C9F}"/>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containment</a:t>
            </a:r>
          </a:p>
        </p:txBody>
      </p:sp>
      <p:sp>
        <p:nvSpPr>
          <p:cNvPr id="31" name="文本框 30">
            <a:extLst>
              <a:ext uri="{FF2B5EF4-FFF2-40B4-BE49-F238E27FC236}">
                <a16:creationId xmlns:a16="http://schemas.microsoft.com/office/drawing/2014/main" id="{432C52E0-8861-2C49-BCB6-21A0117B9DF5}"/>
              </a:ext>
            </a:extLst>
          </p:cNvPr>
          <p:cNvSpPr txBox="1"/>
          <p:nvPr/>
        </p:nvSpPr>
        <p:spPr>
          <a:xfrm>
            <a:off x="7718225" y="-76540"/>
            <a:ext cx="1947272" cy="1446550"/>
          </a:xfrm>
          <a:prstGeom prst="rect">
            <a:avLst/>
          </a:prstGeom>
          <a:noFill/>
        </p:spPr>
        <p:txBody>
          <a:bodyPr wrap="square" rtlCol="0">
            <a:spAutoFit/>
          </a:bodyPr>
          <a:lstStyle/>
          <a:p>
            <a:r>
              <a:rPr kumimoji="1" lang="en-US" altLang="zh-CN" sz="8800" dirty="0"/>
              <a:t>💰</a:t>
            </a:r>
            <a:endParaRPr kumimoji="1" lang="zh-CN" altLang="en-US" sz="8800" dirty="0"/>
          </a:p>
        </p:txBody>
      </p:sp>
    </p:spTree>
    <p:extLst>
      <p:ext uri="{BB962C8B-B14F-4D97-AF65-F5344CB8AC3E}">
        <p14:creationId xmlns:p14="http://schemas.microsoft.com/office/powerpoint/2010/main" val="140102423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789"/>
        <p:cNvGrpSpPr/>
        <p:nvPr/>
      </p:nvGrpSpPr>
      <p:grpSpPr>
        <a:xfrm>
          <a:off x="0" y="0"/>
          <a:ext cx="0" cy="0"/>
          <a:chOff x="0" y="0"/>
          <a:chExt cx="0" cy="0"/>
        </a:xfrm>
      </p:grpSpPr>
      <p:sp>
        <p:nvSpPr>
          <p:cNvPr id="790" name="Google Shape;790;p47"/>
          <p:cNvSpPr txBox="1">
            <a:spLocks noGrp="1"/>
          </p:cNvSpPr>
          <p:nvPr>
            <p:ph type="subTitle" idx="1"/>
          </p:nvPr>
        </p:nvSpPr>
        <p:spPr>
          <a:xfrm>
            <a:off x="2608225" y="734200"/>
            <a:ext cx="4277700" cy="443100"/>
          </a:xfrm>
          <a:prstGeom prst="rect">
            <a:avLst/>
          </a:prstGeom>
        </p:spPr>
        <p:txBody>
          <a:bodyPr spcFirstLastPara="1" wrap="square" lIns="36000" tIns="0" rIns="36000" bIns="0" anchor="b" anchorCtr="0">
            <a:noAutofit/>
          </a:bodyPr>
          <a:lstStyle/>
          <a:p>
            <a:pPr marL="0" lvl="0" indent="0" algn="l" rtl="0">
              <a:spcBef>
                <a:spcPts val="0"/>
              </a:spcBef>
              <a:spcAft>
                <a:spcPts val="1200"/>
              </a:spcAft>
              <a:buNone/>
            </a:pPr>
            <a:r>
              <a:rPr lang="en" dirty="0"/>
              <a:t>UNITED STATES</a:t>
            </a:r>
            <a:endParaRPr dirty="0"/>
          </a:p>
        </p:txBody>
      </p:sp>
      <p:sp>
        <p:nvSpPr>
          <p:cNvPr id="791" name="Google Shape;791;p47"/>
          <p:cNvSpPr txBox="1">
            <a:spLocks noGrp="1"/>
          </p:cNvSpPr>
          <p:nvPr>
            <p:ph type="subTitle" idx="2"/>
          </p:nvPr>
        </p:nvSpPr>
        <p:spPr>
          <a:xfrm>
            <a:off x="2156086" y="1235215"/>
            <a:ext cx="6535775" cy="1136110"/>
          </a:xfrm>
          <a:prstGeom prst="rect">
            <a:avLst/>
          </a:prstGeom>
        </p:spPr>
        <p:txBody>
          <a:bodyPr spcFirstLastPara="1" wrap="square" lIns="36000" tIns="0" rIns="36000" bIns="0" anchor="b" anchorCtr="0">
            <a:noAutofit/>
          </a:bodyPr>
          <a:lstStyle/>
          <a:p>
            <a:pPr marL="285750" indent="-285750">
              <a:buFont typeface="Arial" panose="020B0604020202020204" pitchFamily="34" charset="0"/>
              <a:buChar char="•"/>
            </a:pPr>
            <a:r>
              <a:rPr lang="en-US" altLang="zh-CN" dirty="0"/>
              <a:t>American trade controls toward China (NSC41,NSC48)</a:t>
            </a:r>
          </a:p>
          <a:p>
            <a:pPr marL="285750" indent="-285750">
              <a:buFont typeface="Arial" panose="020B0604020202020204" pitchFamily="34" charset="0"/>
              <a:buChar char="•"/>
            </a:pPr>
            <a:r>
              <a:rPr lang="en-US" altLang="zh-CN" dirty="0"/>
              <a:t>Asked its aid recipient countries for same controls</a:t>
            </a:r>
          </a:p>
          <a:p>
            <a:pPr marL="285750" indent="-285750">
              <a:buFont typeface="Arial" panose="020B0604020202020204" pitchFamily="34" charset="0"/>
              <a:buChar char="•"/>
            </a:pPr>
            <a:r>
              <a:rPr lang="en-US" altLang="zh-CN" dirty="0"/>
              <a:t>A comprehensive license system on exports to Chinese mainland</a:t>
            </a:r>
            <a:r>
              <a:rPr lang="zh-CN" altLang="zh-CN" dirty="0"/>
              <a:t> </a:t>
            </a:r>
          </a:p>
        </p:txBody>
      </p:sp>
      <p:sp>
        <p:nvSpPr>
          <p:cNvPr id="792" name="Google Shape;792;p47"/>
          <p:cNvSpPr txBox="1">
            <a:spLocks noGrp="1"/>
          </p:cNvSpPr>
          <p:nvPr>
            <p:ph type="subTitle" idx="3"/>
          </p:nvPr>
        </p:nvSpPr>
        <p:spPr>
          <a:xfrm>
            <a:off x="2281325" y="2740900"/>
            <a:ext cx="4277700" cy="443100"/>
          </a:xfrm>
          <a:prstGeom prst="rect">
            <a:avLst/>
          </a:prstGeom>
        </p:spPr>
        <p:txBody>
          <a:bodyPr spcFirstLastPara="1" wrap="square" lIns="36000" tIns="0" rIns="36000" bIns="0" anchor="b" anchorCtr="0">
            <a:noAutofit/>
          </a:bodyPr>
          <a:lstStyle/>
          <a:p>
            <a:pPr marL="0" lvl="0" indent="0" algn="r" rtl="0">
              <a:spcBef>
                <a:spcPts val="0"/>
              </a:spcBef>
              <a:spcAft>
                <a:spcPts val="1200"/>
              </a:spcAft>
              <a:buNone/>
            </a:pPr>
            <a:r>
              <a:rPr lang="en" dirty="0"/>
              <a:t>CHINA’S REACTION</a:t>
            </a:r>
            <a:endParaRPr dirty="0"/>
          </a:p>
        </p:txBody>
      </p:sp>
      <p:sp>
        <p:nvSpPr>
          <p:cNvPr id="793" name="Google Shape;793;p47"/>
          <p:cNvSpPr txBox="1">
            <a:spLocks noGrp="1"/>
          </p:cNvSpPr>
          <p:nvPr>
            <p:ph type="subTitle" idx="4"/>
          </p:nvPr>
        </p:nvSpPr>
        <p:spPr>
          <a:xfrm>
            <a:off x="485907" y="2972027"/>
            <a:ext cx="7027339" cy="1136688"/>
          </a:xfrm>
          <a:prstGeom prst="rect">
            <a:avLst/>
          </a:prstGeom>
        </p:spPr>
        <p:txBody>
          <a:bodyPr spcFirstLastPara="1" wrap="square" lIns="36000" tIns="0" rIns="36000" bIns="0" anchor="b" anchorCtr="0">
            <a:noAutofit/>
          </a:bodyPr>
          <a:lstStyle/>
          <a:p>
            <a:pPr marL="285750" lvl="2" indent="-285750" algn="l">
              <a:buFont typeface="Arial" panose="020B0604020202020204" pitchFamily="34" charset="0"/>
              <a:buChar char="•"/>
            </a:pPr>
            <a:r>
              <a:rPr lang="en-US" altLang="zh-CN" dirty="0"/>
              <a:t>Held local produce and material exchange meetings</a:t>
            </a:r>
          </a:p>
          <a:p>
            <a:pPr marL="285750" lvl="2" indent="-285750" algn="l">
              <a:buFont typeface="Arial" panose="020B0604020202020204" pitchFamily="34" charset="0"/>
              <a:buChar char="•"/>
            </a:pPr>
            <a:r>
              <a:rPr lang="en-US" altLang="zh-CN" dirty="0"/>
              <a:t>Focused on trade with the Soviet Union and Eastern Europe</a:t>
            </a:r>
          </a:p>
          <a:p>
            <a:pPr marL="285750" lvl="2" indent="-285750" algn="l">
              <a:buFont typeface="Arial" panose="020B0604020202020204" pitchFamily="34" charset="0"/>
              <a:buChar char="•"/>
            </a:pPr>
            <a:r>
              <a:rPr lang="en-US" altLang="zh-CN" dirty="0"/>
              <a:t>Changed trade model</a:t>
            </a:r>
          </a:p>
        </p:txBody>
      </p:sp>
      <p:cxnSp>
        <p:nvCxnSpPr>
          <p:cNvPr id="794" name="Google Shape;794;p47"/>
          <p:cNvCxnSpPr/>
          <p:nvPr/>
        </p:nvCxnSpPr>
        <p:spPr>
          <a:xfrm>
            <a:off x="590525" y="2393564"/>
            <a:ext cx="7982100" cy="0"/>
          </a:xfrm>
          <a:prstGeom prst="straightConnector1">
            <a:avLst/>
          </a:prstGeom>
          <a:noFill/>
          <a:ln w="28575" cap="flat" cmpd="sng">
            <a:solidFill>
              <a:srgbClr val="000000"/>
            </a:solidFill>
            <a:prstDash val="solid"/>
            <a:round/>
            <a:headEnd type="none" w="med" len="med"/>
            <a:tailEnd type="none" w="med" len="med"/>
          </a:ln>
        </p:spPr>
      </p:cxnSp>
      <p:cxnSp>
        <p:nvCxnSpPr>
          <p:cNvPr id="795" name="Google Shape;795;p47"/>
          <p:cNvCxnSpPr/>
          <p:nvPr/>
        </p:nvCxnSpPr>
        <p:spPr>
          <a:xfrm>
            <a:off x="6863825" y="2393700"/>
            <a:ext cx="0" cy="2018100"/>
          </a:xfrm>
          <a:prstGeom prst="straightConnector1">
            <a:avLst/>
          </a:prstGeom>
          <a:noFill/>
          <a:ln w="28575" cap="flat" cmpd="sng">
            <a:solidFill>
              <a:schemeClr val="dk1"/>
            </a:solidFill>
            <a:prstDash val="solid"/>
            <a:round/>
            <a:headEnd type="none" w="med" len="med"/>
            <a:tailEnd type="none" w="med" len="med"/>
          </a:ln>
        </p:spPr>
      </p:cxnSp>
      <p:cxnSp>
        <p:nvCxnSpPr>
          <p:cNvPr id="796" name="Google Shape;796;p47"/>
          <p:cNvCxnSpPr/>
          <p:nvPr/>
        </p:nvCxnSpPr>
        <p:spPr>
          <a:xfrm>
            <a:off x="2303425" y="370000"/>
            <a:ext cx="0" cy="2023800"/>
          </a:xfrm>
          <a:prstGeom prst="straightConnector1">
            <a:avLst/>
          </a:prstGeom>
          <a:noFill/>
          <a:ln w="28575" cap="flat" cmpd="sng">
            <a:solidFill>
              <a:schemeClr val="dk1"/>
            </a:solidFill>
            <a:prstDash val="solid"/>
            <a:round/>
            <a:headEnd type="none" w="med" len="med"/>
            <a:tailEnd type="none" w="med" len="med"/>
          </a:ln>
        </p:spPr>
      </p:cxnSp>
      <p:sp>
        <p:nvSpPr>
          <p:cNvPr id="798" name="Google Shape;798;p47"/>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17</a:t>
            </a:fld>
            <a:endParaRPr sz="1200">
              <a:solidFill>
                <a:schemeClr val="dk1"/>
              </a:solidFill>
              <a:latin typeface="Cousine"/>
              <a:ea typeface="Cousine"/>
              <a:cs typeface="Cousine"/>
              <a:sym typeface="Cousine"/>
            </a:endParaRPr>
          </a:p>
        </p:txBody>
      </p:sp>
      <p:sp>
        <p:nvSpPr>
          <p:cNvPr id="2" name="文本框 1">
            <a:extLst>
              <a:ext uri="{FF2B5EF4-FFF2-40B4-BE49-F238E27FC236}">
                <a16:creationId xmlns:a16="http://schemas.microsoft.com/office/drawing/2014/main" id="{D442AEA9-7051-E147-AAB3-E4FFB7877209}"/>
              </a:ext>
            </a:extLst>
          </p:cNvPr>
          <p:cNvSpPr txBox="1"/>
          <p:nvPr/>
        </p:nvSpPr>
        <p:spPr>
          <a:xfrm>
            <a:off x="7072268" y="2749936"/>
            <a:ext cx="1246525" cy="1446550"/>
          </a:xfrm>
          <a:prstGeom prst="rect">
            <a:avLst/>
          </a:prstGeom>
          <a:noFill/>
        </p:spPr>
        <p:txBody>
          <a:bodyPr wrap="square" rtlCol="0">
            <a:spAutoFit/>
          </a:bodyPr>
          <a:lstStyle/>
          <a:p>
            <a:r>
              <a:rPr kumimoji="1" lang="en-US" altLang="zh-CN" sz="8800" dirty="0"/>
              <a:t>🇨🇳</a:t>
            </a:r>
            <a:endParaRPr kumimoji="1" lang="zh-CN" altLang="en-US" sz="8800" dirty="0"/>
          </a:p>
        </p:txBody>
      </p:sp>
      <p:sp>
        <p:nvSpPr>
          <p:cNvPr id="27" name="文本框 26">
            <a:extLst>
              <a:ext uri="{FF2B5EF4-FFF2-40B4-BE49-F238E27FC236}">
                <a16:creationId xmlns:a16="http://schemas.microsoft.com/office/drawing/2014/main" id="{9F3C3DED-36F4-7D40-B3F8-B69793A109BD}"/>
              </a:ext>
            </a:extLst>
          </p:cNvPr>
          <p:cNvSpPr txBox="1"/>
          <p:nvPr/>
        </p:nvSpPr>
        <p:spPr>
          <a:xfrm>
            <a:off x="673950" y="902536"/>
            <a:ext cx="1246525" cy="1446550"/>
          </a:xfrm>
          <a:prstGeom prst="rect">
            <a:avLst/>
          </a:prstGeom>
          <a:noFill/>
        </p:spPr>
        <p:txBody>
          <a:bodyPr wrap="square" rtlCol="0">
            <a:spAutoFit/>
          </a:bodyPr>
          <a:lstStyle/>
          <a:p>
            <a:r>
              <a:rPr kumimoji="1" lang="en-US" altLang="zh-CN" sz="8800" dirty="0"/>
              <a:t>🇺🇸</a:t>
            </a:r>
            <a:endParaRPr kumimoji="1" lang="zh-CN" altLang="en-US" sz="8800" dirty="0"/>
          </a:p>
        </p:txBody>
      </p:sp>
      <p:sp>
        <p:nvSpPr>
          <p:cNvPr id="30" name="Google Shape;268;p27">
            <a:extLst>
              <a:ext uri="{FF2B5EF4-FFF2-40B4-BE49-F238E27FC236}">
                <a16:creationId xmlns:a16="http://schemas.microsoft.com/office/drawing/2014/main" id="{F39C10E0-A0E9-AF45-883E-788C912B3C9F}"/>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containment</a:t>
            </a:r>
          </a:p>
        </p:txBody>
      </p:sp>
      <p:sp>
        <p:nvSpPr>
          <p:cNvPr id="31" name="文本框 30">
            <a:extLst>
              <a:ext uri="{FF2B5EF4-FFF2-40B4-BE49-F238E27FC236}">
                <a16:creationId xmlns:a16="http://schemas.microsoft.com/office/drawing/2014/main" id="{432C52E0-8861-2C49-BCB6-21A0117B9DF5}"/>
              </a:ext>
            </a:extLst>
          </p:cNvPr>
          <p:cNvSpPr txBox="1"/>
          <p:nvPr/>
        </p:nvSpPr>
        <p:spPr>
          <a:xfrm>
            <a:off x="7718225" y="-76540"/>
            <a:ext cx="1947272" cy="1446550"/>
          </a:xfrm>
          <a:prstGeom prst="rect">
            <a:avLst/>
          </a:prstGeom>
          <a:noFill/>
        </p:spPr>
        <p:txBody>
          <a:bodyPr wrap="square" rtlCol="0">
            <a:spAutoFit/>
          </a:bodyPr>
          <a:lstStyle/>
          <a:p>
            <a:r>
              <a:rPr kumimoji="1" lang="en-US" altLang="zh-CN" sz="8800" dirty="0"/>
              <a:t>💰</a:t>
            </a:r>
            <a:endParaRPr kumimoji="1" lang="zh-CN" altLang="en-US" sz="8800" dirty="0"/>
          </a:p>
        </p:txBody>
      </p:sp>
      <p:pic>
        <p:nvPicPr>
          <p:cNvPr id="14" name="Google Shape;1535;p53">
            <a:extLst>
              <a:ext uri="{FF2B5EF4-FFF2-40B4-BE49-F238E27FC236}">
                <a16:creationId xmlns:a16="http://schemas.microsoft.com/office/drawing/2014/main" id="{F694440F-C1CD-6441-A0DB-B43402A6CA4E}"/>
              </a:ext>
            </a:extLst>
          </p:cNvPr>
          <p:cNvPicPr preferRelativeResize="0"/>
          <p:nvPr/>
        </p:nvPicPr>
        <p:blipFill>
          <a:blip r:embed="rId3">
            <a:alphaModFix/>
          </a:blip>
          <a:stretch>
            <a:fillRect/>
          </a:stretch>
        </p:blipFill>
        <p:spPr>
          <a:xfrm>
            <a:off x="1630754" y="1370010"/>
            <a:ext cx="5670167" cy="2207833"/>
          </a:xfrm>
          <a:prstGeom prst="rect">
            <a:avLst/>
          </a:prstGeom>
          <a:noFill/>
          <a:ln>
            <a:noFill/>
          </a:ln>
        </p:spPr>
      </p:pic>
      <p:sp>
        <p:nvSpPr>
          <p:cNvPr id="15" name="Google Shape;793;p47">
            <a:extLst>
              <a:ext uri="{FF2B5EF4-FFF2-40B4-BE49-F238E27FC236}">
                <a16:creationId xmlns:a16="http://schemas.microsoft.com/office/drawing/2014/main" id="{C2CB3F55-0880-DC4F-9563-A8B816E48A9A}"/>
              </a:ext>
            </a:extLst>
          </p:cNvPr>
          <p:cNvSpPr txBox="1">
            <a:spLocks/>
          </p:cNvSpPr>
          <p:nvPr/>
        </p:nvSpPr>
        <p:spPr>
          <a:xfrm>
            <a:off x="1796773" y="1817307"/>
            <a:ext cx="5246804" cy="1136688"/>
          </a:xfrm>
          <a:prstGeom prst="rect">
            <a:avLst/>
          </a:prstGeom>
          <a:noFill/>
          <a:ln>
            <a:noFill/>
          </a:ln>
        </p:spPr>
        <p:txBody>
          <a:bodyPr spcFirstLastPara="1" wrap="square" lIns="36000" tIns="0" rIns="36000" bIns="0" anchor="b" anchorCtr="0">
            <a:noAutofit/>
          </a:bodyPr>
          <a:lstStyle>
            <a:defPPr marR="0" lvl="0" algn="l" rtl="0">
              <a:lnSpc>
                <a:spcPct val="100000"/>
              </a:lnSpc>
              <a:spcBef>
                <a:spcPts val="0"/>
              </a:spcBef>
              <a:spcAft>
                <a:spcPts val="0"/>
              </a:spcAft>
            </a:defPPr>
            <a:lvl1pPr marL="457200" marR="0" lvl="0"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285750" lvl="2" indent="-285750" algn="l">
              <a:buFont typeface="Arial" panose="020B0604020202020204" pitchFamily="34" charset="0"/>
              <a:buChar char="•"/>
            </a:pPr>
            <a:r>
              <a:rPr lang="en-US" altLang="zh-CN" dirty="0">
                <a:solidFill>
                  <a:schemeClr val="bg2"/>
                </a:solidFill>
              </a:rPr>
              <a:t>Japan and Britain asked for relaxation</a:t>
            </a:r>
          </a:p>
          <a:p>
            <a:pPr marL="285750" lvl="2" indent="-285750" algn="l">
              <a:buFont typeface="Arial" panose="020B0604020202020204" pitchFamily="34" charset="0"/>
              <a:buChar char="•"/>
            </a:pPr>
            <a:r>
              <a:rPr lang="en-US" altLang="zh-CN" dirty="0">
                <a:solidFill>
                  <a:schemeClr val="bg2"/>
                </a:solidFill>
              </a:rPr>
              <a:t>Domestic voice asked for relaxation</a:t>
            </a:r>
          </a:p>
          <a:p>
            <a:pPr marL="285750" lvl="2" indent="-285750" algn="l">
              <a:buFont typeface="Arial" panose="020B0604020202020204" pitchFamily="34" charset="0"/>
              <a:buChar char="•"/>
            </a:pPr>
            <a:endParaRPr lang="en-US" altLang="zh-CN" dirty="0">
              <a:solidFill>
                <a:schemeClr val="bg2"/>
              </a:solidFill>
            </a:endParaRPr>
          </a:p>
          <a:p>
            <a:pPr marL="285750" lvl="2" indent="-285750" algn="l">
              <a:buFont typeface="Arial" panose="020B0604020202020204" pitchFamily="34" charset="0"/>
              <a:buChar char="•"/>
            </a:pPr>
            <a:r>
              <a:rPr lang="en-US" altLang="zh-CN" dirty="0">
                <a:solidFill>
                  <a:schemeClr val="bg2"/>
                </a:solidFill>
              </a:rPr>
              <a:t>The embargo was kept throughout the 1950s and the 1960s</a:t>
            </a:r>
          </a:p>
        </p:txBody>
      </p:sp>
    </p:spTree>
    <p:extLst>
      <p:ext uri="{BB962C8B-B14F-4D97-AF65-F5344CB8AC3E}">
        <p14:creationId xmlns:p14="http://schemas.microsoft.com/office/powerpoint/2010/main" val="222602226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3"/>
          <p:cNvSpPr txBox="1">
            <a:spLocks noGrp="1"/>
          </p:cNvSpPr>
          <p:nvPr>
            <p:ph type="title"/>
          </p:nvPr>
        </p:nvSpPr>
        <p:spPr>
          <a:xfrm>
            <a:off x="4062325" y="1568404"/>
            <a:ext cx="4236300" cy="1079100"/>
          </a:xfrm>
          <a:prstGeom prst="rect">
            <a:avLst/>
          </a:prstGeom>
        </p:spPr>
        <p:txBody>
          <a:bodyPr spcFirstLastPara="1" wrap="square" lIns="36000" tIns="0" rIns="36000" bIns="0" anchor="ctr" anchorCtr="0">
            <a:noAutofit/>
          </a:bodyPr>
          <a:lstStyle/>
          <a:p>
            <a:pPr marL="0" lvl="0" indent="0" algn="l" rtl="0">
              <a:spcBef>
                <a:spcPts val="0"/>
              </a:spcBef>
              <a:spcAft>
                <a:spcPts val="0"/>
              </a:spcAft>
              <a:buNone/>
            </a:pPr>
            <a:r>
              <a:rPr lang="en" i="1" dirty="0"/>
              <a:t>Taiwan Crises</a:t>
            </a:r>
            <a:endParaRPr i="1" dirty="0"/>
          </a:p>
        </p:txBody>
      </p:sp>
      <p:sp>
        <p:nvSpPr>
          <p:cNvPr id="384" name="Google Shape;384;p33"/>
          <p:cNvSpPr txBox="1">
            <a:spLocks noGrp="1"/>
          </p:cNvSpPr>
          <p:nvPr>
            <p:ph type="subTitle" idx="1"/>
          </p:nvPr>
        </p:nvSpPr>
        <p:spPr>
          <a:xfrm>
            <a:off x="4062324" y="3336587"/>
            <a:ext cx="4453775" cy="924988"/>
          </a:xfrm>
          <a:prstGeom prst="rect">
            <a:avLst/>
          </a:prstGeom>
        </p:spPr>
        <p:txBody>
          <a:bodyPr spcFirstLastPara="1" wrap="square" lIns="36000" tIns="0" rIns="36000" bIns="0" anchor="t" anchorCtr="0">
            <a:noAutofit/>
          </a:bodyPr>
          <a:lstStyle/>
          <a:p>
            <a:pPr marL="285750" lvl="0" indent="-285750">
              <a:buFont typeface="Wingdings" pitchFamily="2" charset="2"/>
              <a:buChar char="Ø"/>
            </a:pPr>
            <a:r>
              <a:rPr lang="en-US" sz="1800" dirty="0"/>
              <a:t>First crisis</a:t>
            </a:r>
          </a:p>
          <a:p>
            <a:pPr marL="285750" lvl="0" indent="-285750">
              <a:buFont typeface="Wingdings" pitchFamily="2" charset="2"/>
              <a:buChar char="Ø"/>
            </a:pPr>
            <a:r>
              <a:rPr lang="en-US" sz="1800" dirty="0"/>
              <a:t>Second crisis</a:t>
            </a:r>
          </a:p>
        </p:txBody>
      </p:sp>
      <p:sp>
        <p:nvSpPr>
          <p:cNvPr id="385" name="Google Shape;385;p33"/>
          <p:cNvSpPr txBox="1">
            <a:spLocks noGrp="1"/>
          </p:cNvSpPr>
          <p:nvPr>
            <p:ph type="title" idx="2"/>
          </p:nvPr>
        </p:nvSpPr>
        <p:spPr>
          <a:xfrm>
            <a:off x="720000" y="1362683"/>
            <a:ext cx="2066700" cy="1686300"/>
          </a:xfrm>
          <a:prstGeom prst="rect">
            <a:avLst/>
          </a:prstGeom>
        </p:spPr>
        <p:txBody>
          <a:bodyPr spcFirstLastPara="1" wrap="square" lIns="36000" tIns="0" rIns="36000" bIns="0" anchor="b" anchorCtr="0">
            <a:noAutofit/>
          </a:bodyPr>
          <a:lstStyle/>
          <a:p>
            <a:pPr marL="0" lvl="0" indent="0" algn="l" rtl="0">
              <a:spcBef>
                <a:spcPts val="0"/>
              </a:spcBef>
              <a:spcAft>
                <a:spcPts val="0"/>
              </a:spcAft>
              <a:buNone/>
            </a:pPr>
            <a:r>
              <a:rPr lang="en" dirty="0"/>
              <a:t>03</a:t>
            </a:r>
            <a:endParaRPr dirty="0"/>
          </a:p>
        </p:txBody>
      </p:sp>
      <p:sp>
        <p:nvSpPr>
          <p:cNvPr id="386" name="Google Shape;386;p33"/>
          <p:cNvSpPr txBox="1">
            <a:spLocks noGrp="1"/>
          </p:cNvSpPr>
          <p:nvPr>
            <p:ph type="subTitle" idx="1"/>
          </p:nvPr>
        </p:nvSpPr>
        <p:spPr>
          <a:xfrm>
            <a:off x="720000" y="4088475"/>
            <a:ext cx="1173900" cy="1731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1200"/>
              <a:t>Date_</a:t>
            </a:r>
            <a:endParaRPr sz="1200"/>
          </a:p>
        </p:txBody>
      </p:sp>
      <p:sp>
        <p:nvSpPr>
          <p:cNvPr id="387" name="Google Shape;387;p33"/>
          <p:cNvSpPr txBox="1">
            <a:spLocks noGrp="1"/>
          </p:cNvSpPr>
          <p:nvPr>
            <p:ph type="subTitle" idx="1"/>
          </p:nvPr>
        </p:nvSpPr>
        <p:spPr>
          <a:xfrm>
            <a:off x="2488826" y="4088475"/>
            <a:ext cx="1173900" cy="173100"/>
          </a:xfrm>
          <a:prstGeom prst="rect">
            <a:avLst/>
          </a:prstGeom>
        </p:spPr>
        <p:txBody>
          <a:bodyPr spcFirstLastPara="1" wrap="square" lIns="36000" tIns="0" rIns="36000" bIns="0" anchor="t" anchorCtr="0">
            <a:noAutofit/>
          </a:bodyPr>
          <a:lstStyle/>
          <a:p>
            <a:pPr marL="0" lvl="0" indent="0" algn="r" rtl="0">
              <a:spcBef>
                <a:spcPts val="0"/>
              </a:spcBef>
              <a:spcAft>
                <a:spcPts val="1200"/>
              </a:spcAft>
              <a:buNone/>
            </a:pPr>
            <a:r>
              <a:rPr lang="en" sz="1200" dirty="0"/>
              <a:t>2022/4/6</a:t>
            </a:r>
            <a:endParaRPr sz="1200" dirty="0">
              <a:latin typeface="Cousine"/>
              <a:ea typeface="Cousine"/>
              <a:cs typeface="Cousine"/>
              <a:sym typeface="Cousine"/>
            </a:endParaRPr>
          </a:p>
        </p:txBody>
      </p:sp>
      <p:sp>
        <p:nvSpPr>
          <p:cNvPr id="389" name="Google Shape;389;p33"/>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18</a:t>
            </a:fld>
            <a:endParaRPr sz="1200">
              <a:solidFill>
                <a:schemeClr val="dk1"/>
              </a:solidFill>
              <a:latin typeface="Cousine"/>
              <a:ea typeface="Cousine"/>
              <a:cs typeface="Cousine"/>
              <a:sym typeface="Cousine"/>
            </a:endParaRPr>
          </a:p>
        </p:txBody>
      </p:sp>
      <p:sp>
        <p:nvSpPr>
          <p:cNvPr id="9" name="Google Shape;268;p27">
            <a:extLst>
              <a:ext uri="{FF2B5EF4-FFF2-40B4-BE49-F238E27FC236}">
                <a16:creationId xmlns:a16="http://schemas.microsoft.com/office/drawing/2014/main" id="{140F3ADA-5984-404A-8E7E-E0CE65FBCF70}"/>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a:t>
            </a:r>
          </a:p>
        </p:txBody>
      </p:sp>
    </p:spTree>
    <p:extLst>
      <p:ext uri="{BB962C8B-B14F-4D97-AF65-F5344CB8AC3E}">
        <p14:creationId xmlns:p14="http://schemas.microsoft.com/office/powerpoint/2010/main" val="23629520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32"/>
        <p:cNvGrpSpPr/>
        <p:nvPr/>
      </p:nvGrpSpPr>
      <p:grpSpPr>
        <a:xfrm>
          <a:off x="0" y="0"/>
          <a:ext cx="0" cy="0"/>
          <a:chOff x="0" y="0"/>
          <a:chExt cx="0" cy="0"/>
        </a:xfrm>
      </p:grpSpPr>
      <p:sp>
        <p:nvSpPr>
          <p:cNvPr id="533" name="Google Shape;533;p38"/>
          <p:cNvSpPr txBox="1">
            <a:spLocks noGrp="1"/>
          </p:cNvSpPr>
          <p:nvPr>
            <p:ph type="title"/>
          </p:nvPr>
        </p:nvSpPr>
        <p:spPr>
          <a:xfrm>
            <a:off x="4039661" y="-498625"/>
            <a:ext cx="4852800" cy="1850100"/>
          </a:xfrm>
          <a:prstGeom prst="rect">
            <a:avLst/>
          </a:prstGeom>
        </p:spPr>
        <p:txBody>
          <a:bodyPr spcFirstLastPara="1" wrap="square" lIns="36000" tIns="0" rIns="36000" bIns="0" anchor="b" anchorCtr="0">
            <a:noAutofit/>
          </a:bodyPr>
          <a:lstStyle/>
          <a:p>
            <a:pPr marL="0" lvl="0" indent="0" algn="l" rtl="0">
              <a:spcBef>
                <a:spcPts val="0"/>
              </a:spcBef>
              <a:spcAft>
                <a:spcPts val="0"/>
              </a:spcAft>
              <a:buNone/>
            </a:pPr>
            <a:r>
              <a:rPr lang="en" dirty="0"/>
              <a:t>Previously</a:t>
            </a:r>
            <a:endParaRPr i="1" dirty="0"/>
          </a:p>
        </p:txBody>
      </p:sp>
      <p:sp>
        <p:nvSpPr>
          <p:cNvPr id="534" name="Google Shape;534;p38"/>
          <p:cNvSpPr txBox="1">
            <a:spLocks noGrp="1"/>
          </p:cNvSpPr>
          <p:nvPr>
            <p:ph type="subTitle" idx="1"/>
          </p:nvPr>
        </p:nvSpPr>
        <p:spPr>
          <a:xfrm>
            <a:off x="4036215" y="1471902"/>
            <a:ext cx="4797666" cy="1120200"/>
          </a:xfrm>
          <a:prstGeom prst="rect">
            <a:avLst/>
          </a:prstGeom>
        </p:spPr>
        <p:txBody>
          <a:bodyPr spcFirstLastPara="1" wrap="square" lIns="36000" tIns="0" rIns="36000" bIns="0" anchor="t" anchorCtr="0">
            <a:noAutofit/>
          </a:bodyPr>
          <a:lstStyle/>
          <a:p>
            <a:pPr marL="285750" lvl="0" indent="-285750">
              <a:buFont typeface="Arial" panose="020B0604020202020204" pitchFamily="34" charset="0"/>
              <a:buChar char="•"/>
            </a:pPr>
            <a:r>
              <a:rPr lang="en-US" dirty="0"/>
              <a:t>the Seventh Fleet to Taiwan</a:t>
            </a:r>
          </a:p>
          <a:p>
            <a:pPr marL="285750" lvl="0" indent="-285750">
              <a:buFont typeface="Arial" panose="020B0604020202020204" pitchFamily="34" charset="0"/>
              <a:buChar char="•"/>
            </a:pPr>
            <a:r>
              <a:rPr lang="en-US" dirty="0"/>
              <a:t>NSC48 providing military and economic assistance to Taiwan</a:t>
            </a:r>
          </a:p>
          <a:p>
            <a:pPr marL="285750" lvl="0" indent="-285750">
              <a:buFont typeface="Arial" panose="020B0604020202020204" pitchFamily="34" charset="0"/>
              <a:buChar char="•"/>
            </a:pPr>
            <a:r>
              <a:rPr lang="en-US" dirty="0"/>
              <a:t>US Military Advisory Assistance Group (MAAG)</a:t>
            </a:r>
          </a:p>
        </p:txBody>
      </p:sp>
      <p:cxnSp>
        <p:nvCxnSpPr>
          <p:cNvPr id="535" name="Google Shape;535;p38"/>
          <p:cNvCxnSpPr/>
          <p:nvPr/>
        </p:nvCxnSpPr>
        <p:spPr>
          <a:xfrm>
            <a:off x="3183025" y="373625"/>
            <a:ext cx="0" cy="2248500"/>
          </a:xfrm>
          <a:prstGeom prst="straightConnector1">
            <a:avLst/>
          </a:prstGeom>
          <a:noFill/>
          <a:ln w="28575" cap="flat" cmpd="sng">
            <a:solidFill>
              <a:schemeClr val="dk1"/>
            </a:solidFill>
            <a:prstDash val="solid"/>
            <a:round/>
            <a:headEnd type="none" w="med" len="med"/>
            <a:tailEnd type="none" w="med" len="med"/>
          </a:ln>
        </p:spPr>
      </p:cxnSp>
      <p:cxnSp>
        <p:nvCxnSpPr>
          <p:cNvPr id="537" name="Google Shape;537;p38"/>
          <p:cNvCxnSpPr/>
          <p:nvPr/>
        </p:nvCxnSpPr>
        <p:spPr>
          <a:xfrm>
            <a:off x="601098" y="1398107"/>
            <a:ext cx="7978800" cy="0"/>
          </a:xfrm>
          <a:prstGeom prst="straightConnector1">
            <a:avLst/>
          </a:prstGeom>
          <a:noFill/>
          <a:ln w="76200" cap="flat" cmpd="sng">
            <a:solidFill>
              <a:schemeClr val="dk1"/>
            </a:solidFill>
            <a:prstDash val="solid"/>
            <a:round/>
            <a:headEnd type="none" w="med" len="med"/>
            <a:tailEnd type="none" w="med" len="med"/>
          </a:ln>
        </p:spPr>
      </p:cxnSp>
      <p:sp>
        <p:nvSpPr>
          <p:cNvPr id="538" name="Google Shape;538;p38"/>
          <p:cNvSpPr txBox="1">
            <a:spLocks noGrp="1"/>
          </p:cNvSpPr>
          <p:nvPr>
            <p:ph type="subTitle" idx="1"/>
          </p:nvPr>
        </p:nvSpPr>
        <p:spPr>
          <a:xfrm>
            <a:off x="720000" y="4500906"/>
            <a:ext cx="7357200" cy="1731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sz="1200">
                <a:latin typeface="Cousine"/>
                <a:ea typeface="Cousine"/>
                <a:cs typeface="Cousine"/>
                <a:sym typeface="Cousine"/>
              </a:rPr>
              <a:t>Meeting #001 | 15 participants | Action name AB43215C</a:t>
            </a:r>
            <a:endParaRPr sz="1200">
              <a:latin typeface="Cousine"/>
              <a:ea typeface="Cousine"/>
              <a:cs typeface="Cousine"/>
              <a:sym typeface="Cousine"/>
            </a:endParaRPr>
          </a:p>
        </p:txBody>
      </p:sp>
      <p:sp>
        <p:nvSpPr>
          <p:cNvPr id="539" name="Google Shape;539;p38"/>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19</a:t>
            </a:fld>
            <a:endParaRPr sz="1200">
              <a:solidFill>
                <a:schemeClr val="dk1"/>
              </a:solidFill>
              <a:latin typeface="Cousine"/>
              <a:ea typeface="Cousine"/>
              <a:cs typeface="Cousine"/>
              <a:sym typeface="Cousine"/>
            </a:endParaRPr>
          </a:p>
        </p:txBody>
      </p:sp>
      <p:pic>
        <p:nvPicPr>
          <p:cNvPr id="3" name="图片 2">
            <a:extLst>
              <a:ext uri="{FF2B5EF4-FFF2-40B4-BE49-F238E27FC236}">
                <a16:creationId xmlns:a16="http://schemas.microsoft.com/office/drawing/2014/main" id="{EAFEEC20-5C97-3B4D-B1AE-BF17FA4E9234}"/>
              </a:ext>
            </a:extLst>
          </p:cNvPr>
          <p:cNvPicPr>
            <a:picLocks noChangeAspect="1"/>
          </p:cNvPicPr>
          <p:nvPr/>
        </p:nvPicPr>
        <p:blipFill rotWithShape="1">
          <a:blip r:embed="rId3"/>
          <a:srcRect l="4129" r="19414"/>
          <a:stretch/>
        </p:blipFill>
        <p:spPr>
          <a:xfrm>
            <a:off x="601098" y="426425"/>
            <a:ext cx="3289240" cy="2145325"/>
          </a:xfrm>
          <a:prstGeom prst="rect">
            <a:avLst/>
          </a:prstGeom>
        </p:spPr>
      </p:pic>
      <p:sp>
        <p:nvSpPr>
          <p:cNvPr id="11" name="Google Shape;534;p38">
            <a:extLst>
              <a:ext uri="{FF2B5EF4-FFF2-40B4-BE49-F238E27FC236}">
                <a16:creationId xmlns:a16="http://schemas.microsoft.com/office/drawing/2014/main" id="{D5596B62-0B24-244E-8C29-AB7A9F82313D}"/>
              </a:ext>
            </a:extLst>
          </p:cNvPr>
          <p:cNvSpPr txBox="1">
            <a:spLocks/>
          </p:cNvSpPr>
          <p:nvPr/>
        </p:nvSpPr>
        <p:spPr>
          <a:xfrm>
            <a:off x="758561" y="2767164"/>
            <a:ext cx="8133900" cy="11202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1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2100"/>
              <a:buFont typeface="Cousine"/>
              <a:buNone/>
              <a:defRPr sz="21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2100"/>
              <a:buFont typeface="Cousine"/>
              <a:buNone/>
              <a:defRPr sz="21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2100"/>
              <a:buFont typeface="Cousine"/>
              <a:buNone/>
              <a:defRPr sz="21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2100"/>
              <a:buFont typeface="Cousine"/>
              <a:buNone/>
              <a:defRPr sz="21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2100"/>
              <a:buFont typeface="Cousine"/>
              <a:buNone/>
              <a:defRPr sz="21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2100"/>
              <a:buFont typeface="Cousine"/>
              <a:buNone/>
              <a:defRPr sz="21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2100"/>
              <a:buFont typeface="Cousine"/>
              <a:buNone/>
              <a:defRPr sz="21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2100"/>
              <a:buFont typeface="Cousine"/>
              <a:buNone/>
              <a:defRPr sz="2100" b="0" i="0" u="none" strike="noStrike" cap="none">
                <a:solidFill>
                  <a:schemeClr val="dk1"/>
                </a:solidFill>
                <a:latin typeface="Cousine"/>
                <a:ea typeface="Cousine"/>
                <a:cs typeface="Cousine"/>
                <a:sym typeface="Cousine"/>
              </a:defRPr>
            </a:lvl9pPr>
          </a:lstStyle>
          <a:p>
            <a:pPr marL="285750" indent="-285750">
              <a:buFont typeface="Wingdings" pitchFamily="2" charset="2"/>
              <a:buChar char="p"/>
            </a:pPr>
            <a:r>
              <a:rPr lang="en-US" dirty="0">
                <a:highlight>
                  <a:srgbClr val="FFFF00"/>
                </a:highlight>
              </a:rPr>
              <a:t>Eisenhower</a:t>
            </a:r>
            <a:r>
              <a:rPr lang="en-US" dirty="0"/>
              <a:t>’s different policy toward Taiwan; no commitment to the Taiwan authority</a:t>
            </a:r>
          </a:p>
          <a:p>
            <a:pPr marL="285750" indent="-285750">
              <a:buFont typeface="Wingdings" pitchFamily="2" charset="2"/>
              <a:buChar char="p"/>
            </a:pPr>
            <a:r>
              <a:rPr lang="en-US" dirty="0">
                <a:highlight>
                  <a:srgbClr val="FFFF00"/>
                </a:highlight>
              </a:rPr>
              <a:t>Chiang Kai-shek </a:t>
            </a:r>
            <a:r>
              <a:rPr lang="en-US" dirty="0"/>
              <a:t>eager to conclude a mutual defense treaty with the US </a:t>
            </a:r>
          </a:p>
          <a:p>
            <a:pPr marL="285750" indent="-285750">
              <a:buFont typeface="Wingdings" pitchFamily="2" charset="2"/>
              <a:buChar char="p"/>
            </a:pPr>
            <a:r>
              <a:rPr lang="en-US" dirty="0">
                <a:highlight>
                  <a:srgbClr val="FFFF00"/>
                </a:highlight>
              </a:rPr>
              <a:t>Mainland China </a:t>
            </a:r>
            <a:r>
              <a:rPr lang="en-US" dirty="0"/>
              <a:t>worried that US and Taiwan signed a treaty and would lead to a similar situation to the Korean peninsular</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3"/>
          <p:cNvSpPr txBox="1">
            <a:spLocks noGrp="1"/>
          </p:cNvSpPr>
          <p:nvPr>
            <p:ph type="title"/>
          </p:nvPr>
        </p:nvSpPr>
        <p:spPr>
          <a:xfrm>
            <a:off x="4062325" y="1568404"/>
            <a:ext cx="4236300" cy="1079100"/>
          </a:xfrm>
          <a:prstGeom prst="rect">
            <a:avLst/>
          </a:prstGeom>
        </p:spPr>
        <p:txBody>
          <a:bodyPr spcFirstLastPara="1" wrap="square" lIns="36000" tIns="0" rIns="36000" bIns="0" anchor="ctr" anchorCtr="0">
            <a:noAutofit/>
          </a:bodyPr>
          <a:lstStyle/>
          <a:p>
            <a:pPr marL="0" lvl="0" indent="0" algn="l" rtl="0">
              <a:spcBef>
                <a:spcPts val="0"/>
              </a:spcBef>
              <a:spcAft>
                <a:spcPts val="0"/>
              </a:spcAft>
              <a:buNone/>
            </a:pPr>
            <a:r>
              <a:rPr lang="en" dirty="0"/>
              <a:t>THE KOREAN WAR</a:t>
            </a:r>
            <a:endParaRPr i="1" dirty="0"/>
          </a:p>
        </p:txBody>
      </p:sp>
      <p:sp>
        <p:nvSpPr>
          <p:cNvPr id="384" name="Google Shape;384;p33"/>
          <p:cNvSpPr txBox="1">
            <a:spLocks noGrp="1"/>
          </p:cNvSpPr>
          <p:nvPr>
            <p:ph type="subTitle" idx="1"/>
          </p:nvPr>
        </p:nvSpPr>
        <p:spPr>
          <a:xfrm>
            <a:off x="4062324" y="3336587"/>
            <a:ext cx="4453775" cy="924988"/>
          </a:xfrm>
          <a:prstGeom prst="rect">
            <a:avLst/>
          </a:prstGeom>
        </p:spPr>
        <p:txBody>
          <a:bodyPr spcFirstLastPara="1" wrap="square" lIns="36000" tIns="0" rIns="36000" bIns="0" anchor="t" anchorCtr="0">
            <a:noAutofit/>
          </a:bodyPr>
          <a:lstStyle/>
          <a:p>
            <a:pPr marL="285750" lvl="0" indent="-285750" algn="l" rtl="0">
              <a:spcBef>
                <a:spcPts val="0"/>
              </a:spcBef>
              <a:buFont typeface="Wingdings" pitchFamily="2" charset="2"/>
              <a:buChar char="Ø"/>
            </a:pPr>
            <a:r>
              <a:rPr lang="en" sz="1800" dirty="0"/>
              <a:t>Campaigns and Offensives</a:t>
            </a:r>
          </a:p>
          <a:p>
            <a:pPr marL="285750" lvl="0" indent="-285750" algn="l" rtl="0">
              <a:spcBef>
                <a:spcPts val="0"/>
              </a:spcBef>
              <a:buFont typeface="Wingdings" pitchFamily="2" charset="2"/>
              <a:buChar char="Ø"/>
            </a:pPr>
            <a:r>
              <a:rPr lang="en" sz="1800" dirty="0"/>
              <a:t>Fighting &amp; Talking in parallel</a:t>
            </a:r>
          </a:p>
          <a:p>
            <a:pPr marL="285750" lvl="0" indent="-285750">
              <a:buFont typeface="Wingdings" pitchFamily="2" charset="2"/>
              <a:buChar char="Ø"/>
            </a:pPr>
            <a:r>
              <a:rPr lang="en-US" altLang="zh-CN" sz="1800" dirty="0"/>
              <a:t>Armistice Agreement</a:t>
            </a:r>
            <a:endParaRPr sz="1800" dirty="0"/>
          </a:p>
        </p:txBody>
      </p:sp>
      <p:sp>
        <p:nvSpPr>
          <p:cNvPr id="385" name="Google Shape;385;p33"/>
          <p:cNvSpPr txBox="1">
            <a:spLocks noGrp="1"/>
          </p:cNvSpPr>
          <p:nvPr>
            <p:ph type="title" idx="2"/>
          </p:nvPr>
        </p:nvSpPr>
        <p:spPr>
          <a:xfrm>
            <a:off x="720000" y="1362683"/>
            <a:ext cx="2066700" cy="1686300"/>
          </a:xfrm>
          <a:prstGeom prst="rect">
            <a:avLst/>
          </a:prstGeom>
        </p:spPr>
        <p:txBody>
          <a:bodyPr spcFirstLastPara="1" wrap="square" lIns="36000" tIns="0" rIns="36000" bIns="0" anchor="b" anchorCtr="0">
            <a:noAutofit/>
          </a:bodyPr>
          <a:lstStyle/>
          <a:p>
            <a:pPr marL="0" lvl="0" indent="0" algn="l" rtl="0">
              <a:spcBef>
                <a:spcPts val="0"/>
              </a:spcBef>
              <a:spcAft>
                <a:spcPts val="0"/>
              </a:spcAft>
              <a:buNone/>
            </a:pPr>
            <a:r>
              <a:rPr lang="en"/>
              <a:t>01</a:t>
            </a:r>
            <a:endParaRPr/>
          </a:p>
        </p:txBody>
      </p:sp>
      <p:sp>
        <p:nvSpPr>
          <p:cNvPr id="386" name="Google Shape;386;p33"/>
          <p:cNvSpPr txBox="1">
            <a:spLocks noGrp="1"/>
          </p:cNvSpPr>
          <p:nvPr>
            <p:ph type="subTitle" idx="1"/>
          </p:nvPr>
        </p:nvSpPr>
        <p:spPr>
          <a:xfrm>
            <a:off x="720000" y="4088475"/>
            <a:ext cx="1173900" cy="1731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1200"/>
              <a:t>Date_</a:t>
            </a:r>
            <a:endParaRPr sz="1200"/>
          </a:p>
        </p:txBody>
      </p:sp>
      <p:sp>
        <p:nvSpPr>
          <p:cNvPr id="387" name="Google Shape;387;p33"/>
          <p:cNvSpPr txBox="1">
            <a:spLocks noGrp="1"/>
          </p:cNvSpPr>
          <p:nvPr>
            <p:ph type="subTitle" idx="1"/>
          </p:nvPr>
        </p:nvSpPr>
        <p:spPr>
          <a:xfrm>
            <a:off x="2488826" y="4088475"/>
            <a:ext cx="1173900" cy="173100"/>
          </a:xfrm>
          <a:prstGeom prst="rect">
            <a:avLst/>
          </a:prstGeom>
        </p:spPr>
        <p:txBody>
          <a:bodyPr spcFirstLastPara="1" wrap="square" lIns="36000" tIns="0" rIns="36000" bIns="0" anchor="t" anchorCtr="0">
            <a:noAutofit/>
          </a:bodyPr>
          <a:lstStyle/>
          <a:p>
            <a:pPr marL="0" lvl="0" indent="0" algn="r" rtl="0">
              <a:spcBef>
                <a:spcPts val="0"/>
              </a:spcBef>
              <a:spcAft>
                <a:spcPts val="1200"/>
              </a:spcAft>
              <a:buNone/>
            </a:pPr>
            <a:r>
              <a:rPr lang="en" sz="1200" dirty="0"/>
              <a:t>2022/4/6</a:t>
            </a:r>
            <a:endParaRPr sz="1200" dirty="0">
              <a:latin typeface="Cousine"/>
              <a:ea typeface="Cousine"/>
              <a:cs typeface="Cousine"/>
              <a:sym typeface="Cousine"/>
            </a:endParaRPr>
          </a:p>
        </p:txBody>
      </p:sp>
      <p:sp>
        <p:nvSpPr>
          <p:cNvPr id="389" name="Google Shape;389;p33"/>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2</a:t>
            </a:fld>
            <a:endParaRPr sz="1200">
              <a:solidFill>
                <a:schemeClr val="dk1"/>
              </a:solidFill>
              <a:latin typeface="Cousine"/>
              <a:ea typeface="Cousine"/>
              <a:cs typeface="Cousine"/>
              <a:sym typeface="Cousine"/>
            </a:endParaRPr>
          </a:p>
        </p:txBody>
      </p:sp>
      <p:sp>
        <p:nvSpPr>
          <p:cNvPr id="9" name="Google Shape;268;p27">
            <a:extLst>
              <a:ext uri="{FF2B5EF4-FFF2-40B4-BE49-F238E27FC236}">
                <a16:creationId xmlns:a16="http://schemas.microsoft.com/office/drawing/2014/main" id="{140F3ADA-5984-404A-8E7E-E0CE65FBCF70}"/>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The 1</a:t>
            </a:r>
            <a:r>
              <a:rPr lang="en" baseline="30000" dirty="0"/>
              <a:t>st</a:t>
            </a:r>
            <a:r>
              <a:rPr lang="en" dirty="0"/>
              <a:t> Crisis:1954-1955</a:t>
            </a:r>
            <a:endParaRPr dirty="0"/>
          </a:p>
        </p:txBody>
      </p:sp>
      <p:sp>
        <p:nvSpPr>
          <p:cNvPr id="307" name="Google Shape;307;p30"/>
          <p:cNvSpPr txBox="1">
            <a:spLocks noGrp="1"/>
          </p:cNvSpPr>
          <p:nvPr>
            <p:ph type="body" idx="1"/>
          </p:nvPr>
        </p:nvSpPr>
        <p:spPr>
          <a:xfrm>
            <a:off x="3101786" y="1185133"/>
            <a:ext cx="5127814" cy="3192494"/>
          </a:xfrm>
          <a:prstGeom prst="rect">
            <a:avLst/>
          </a:prstGeom>
        </p:spPr>
        <p:txBody>
          <a:bodyPr spcFirstLastPara="1" wrap="square" lIns="36000" tIns="0" rIns="36000" bIns="0" anchor="t" anchorCtr="0">
            <a:noAutofit/>
          </a:bodyPr>
          <a:lstStyle/>
          <a:p>
            <a:pPr marL="609600" lvl="1" indent="0">
              <a:buNone/>
            </a:pPr>
            <a:endParaRPr lang="en-US" altLang="zh-CN" sz="1400" dirty="0"/>
          </a:p>
          <a:p>
            <a:r>
              <a:rPr lang="en-US" altLang="zh-CN" dirty="0"/>
              <a:t>9.3 PLA forces in Fujian started </a:t>
            </a:r>
            <a:r>
              <a:rPr lang="en-US" altLang="zh-CN" b="1" dirty="0"/>
              <a:t>a heavy bombardment of Jinmen</a:t>
            </a:r>
            <a:r>
              <a:rPr lang="zh-CN" altLang="zh-CN" sz="1600" dirty="0"/>
              <a:t> </a:t>
            </a:r>
            <a:r>
              <a:rPr lang="en-US" altLang="zh-CN" sz="1600" dirty="0"/>
              <a:t> </a:t>
            </a:r>
          </a:p>
          <a:p>
            <a:endParaRPr lang="en-US" altLang="zh-CN" dirty="0"/>
          </a:p>
          <a:p>
            <a:r>
              <a:rPr lang="en-US" altLang="zh-CN" dirty="0"/>
              <a:t>Eisenhower: US should not involve itself into a major war and at the same time US could not publicly declare it was abandoning Taiwan</a:t>
            </a:r>
          </a:p>
          <a:p>
            <a:endParaRPr lang="en-US" altLang="zh-CN" dirty="0"/>
          </a:p>
          <a:p>
            <a:r>
              <a:rPr lang="en-US" altLang="zh-CN" dirty="0"/>
              <a:t>UN New Zealand ceasefire proposal</a:t>
            </a:r>
          </a:p>
          <a:p>
            <a:pPr lvl="1"/>
            <a:r>
              <a:rPr lang="en-US" altLang="zh-CN" dirty="0"/>
              <a:t>US tried to convince Chiang to accept the proposal but failed; </a:t>
            </a:r>
          </a:p>
          <a:p>
            <a:pPr lvl="1"/>
            <a:r>
              <a:rPr lang="en-US" altLang="zh-CN" dirty="0"/>
              <a:t>later Chiang agreed, asking the US to sign a mutual defense treaty with Taiwan in return</a:t>
            </a:r>
          </a:p>
          <a:p>
            <a:endParaRPr lang="en-US" altLang="zh-CN" dirty="0"/>
          </a:p>
          <a:p>
            <a:endParaRPr lang="en-US" altLang="zh-CN" sz="16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20</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Taiwan Crises</a:t>
            </a:r>
          </a:p>
        </p:txBody>
      </p:sp>
      <p:pic>
        <p:nvPicPr>
          <p:cNvPr id="3" name="图片 2">
            <a:extLst>
              <a:ext uri="{FF2B5EF4-FFF2-40B4-BE49-F238E27FC236}">
                <a16:creationId xmlns:a16="http://schemas.microsoft.com/office/drawing/2014/main" id="{846590CC-32F9-8B49-84AD-159CD036A3D0}"/>
              </a:ext>
            </a:extLst>
          </p:cNvPr>
          <p:cNvPicPr>
            <a:picLocks noChangeAspect="1"/>
          </p:cNvPicPr>
          <p:nvPr/>
        </p:nvPicPr>
        <p:blipFill rotWithShape="1">
          <a:blip r:embed="rId3"/>
          <a:srcRect r="6610"/>
          <a:stretch/>
        </p:blipFill>
        <p:spPr>
          <a:xfrm>
            <a:off x="673950" y="1062004"/>
            <a:ext cx="2537979" cy="3192494"/>
          </a:xfrm>
          <a:prstGeom prst="rect">
            <a:avLst/>
          </a:prstGeom>
        </p:spPr>
      </p:pic>
    </p:spTree>
    <p:extLst>
      <p:ext uri="{BB962C8B-B14F-4D97-AF65-F5344CB8AC3E}">
        <p14:creationId xmlns:p14="http://schemas.microsoft.com/office/powerpoint/2010/main" val="41459189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The 1</a:t>
            </a:r>
            <a:r>
              <a:rPr lang="en" baseline="30000" dirty="0"/>
              <a:t>st</a:t>
            </a:r>
            <a:r>
              <a:rPr lang="en" dirty="0"/>
              <a:t> Crisis:1954-1955</a:t>
            </a:r>
            <a:endParaRPr dirty="0"/>
          </a:p>
        </p:txBody>
      </p:sp>
      <p:sp>
        <p:nvSpPr>
          <p:cNvPr id="307" name="Google Shape;307;p30"/>
          <p:cNvSpPr txBox="1">
            <a:spLocks noGrp="1"/>
          </p:cNvSpPr>
          <p:nvPr>
            <p:ph type="body" idx="1"/>
          </p:nvPr>
        </p:nvSpPr>
        <p:spPr>
          <a:xfrm>
            <a:off x="3101786" y="1185133"/>
            <a:ext cx="5127814" cy="3192494"/>
          </a:xfrm>
          <a:prstGeom prst="rect">
            <a:avLst/>
          </a:prstGeom>
        </p:spPr>
        <p:txBody>
          <a:bodyPr spcFirstLastPara="1" wrap="square" lIns="36000" tIns="0" rIns="36000" bIns="0" anchor="t" anchorCtr="0">
            <a:noAutofit/>
          </a:bodyPr>
          <a:lstStyle/>
          <a:p>
            <a:pPr marL="609600" lvl="1" indent="0">
              <a:buNone/>
            </a:pPr>
            <a:endParaRPr lang="en-US" altLang="zh-CN" sz="1400" dirty="0"/>
          </a:p>
          <a:p>
            <a:r>
              <a:rPr lang="en-US" altLang="zh-CN" dirty="0"/>
              <a:t>1954.12.2 “Mutual Defense Treaty Between the United States of America and the Republic of China” was signed</a:t>
            </a:r>
          </a:p>
          <a:p>
            <a:endParaRPr lang="en-US" altLang="zh-CN" dirty="0"/>
          </a:p>
          <a:p>
            <a:r>
              <a:rPr lang="en-US" altLang="zh-CN" dirty="0"/>
              <a:t>“each party recognizes that an armed attack in the West Pacific area directed against the territories of either of the parties would be dangerous to its own peace and safety and declares that it would act to meet the common dander in accordance with its constitutional processes.”</a:t>
            </a:r>
          </a:p>
          <a:p>
            <a:endParaRPr lang="en-US" altLang="zh-CN" dirty="0"/>
          </a:p>
          <a:p>
            <a:r>
              <a:rPr lang="en-US" altLang="zh-CN" dirty="0"/>
              <a:t>territories shall mean Taiwan [Formosa] and the Penghu Island [Pescadores]</a:t>
            </a:r>
            <a:endParaRPr lang="en-US" altLang="zh-CN" sz="16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21</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Taiwan crises</a:t>
            </a:r>
          </a:p>
        </p:txBody>
      </p:sp>
      <p:pic>
        <p:nvPicPr>
          <p:cNvPr id="3" name="图片 2">
            <a:extLst>
              <a:ext uri="{FF2B5EF4-FFF2-40B4-BE49-F238E27FC236}">
                <a16:creationId xmlns:a16="http://schemas.microsoft.com/office/drawing/2014/main" id="{846590CC-32F9-8B49-84AD-159CD036A3D0}"/>
              </a:ext>
            </a:extLst>
          </p:cNvPr>
          <p:cNvPicPr>
            <a:picLocks noChangeAspect="1"/>
          </p:cNvPicPr>
          <p:nvPr/>
        </p:nvPicPr>
        <p:blipFill rotWithShape="1">
          <a:blip r:embed="rId3"/>
          <a:srcRect r="6610"/>
          <a:stretch/>
        </p:blipFill>
        <p:spPr>
          <a:xfrm>
            <a:off x="673950" y="1062004"/>
            <a:ext cx="2537979" cy="3192494"/>
          </a:xfrm>
          <a:prstGeom prst="rect">
            <a:avLst/>
          </a:prstGeom>
        </p:spPr>
      </p:pic>
    </p:spTree>
    <p:extLst>
      <p:ext uri="{BB962C8B-B14F-4D97-AF65-F5344CB8AC3E}">
        <p14:creationId xmlns:p14="http://schemas.microsoft.com/office/powerpoint/2010/main" val="1407414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The 1</a:t>
            </a:r>
            <a:r>
              <a:rPr lang="en" baseline="30000" dirty="0"/>
              <a:t>st</a:t>
            </a:r>
            <a:r>
              <a:rPr lang="en" dirty="0"/>
              <a:t> Crisis:1954-1955</a:t>
            </a:r>
            <a:endParaRPr dirty="0"/>
          </a:p>
        </p:txBody>
      </p:sp>
      <p:sp>
        <p:nvSpPr>
          <p:cNvPr id="307" name="Google Shape;307;p30"/>
          <p:cNvSpPr txBox="1">
            <a:spLocks noGrp="1"/>
          </p:cNvSpPr>
          <p:nvPr>
            <p:ph type="body" idx="1"/>
          </p:nvPr>
        </p:nvSpPr>
        <p:spPr>
          <a:xfrm>
            <a:off x="3101786" y="1185133"/>
            <a:ext cx="5127814" cy="3192494"/>
          </a:xfrm>
          <a:prstGeom prst="rect">
            <a:avLst/>
          </a:prstGeom>
        </p:spPr>
        <p:txBody>
          <a:bodyPr spcFirstLastPara="1" wrap="square" lIns="36000" tIns="0" rIns="36000" bIns="0" anchor="t" anchorCtr="0">
            <a:noAutofit/>
          </a:bodyPr>
          <a:lstStyle/>
          <a:p>
            <a:pPr marL="609600" lvl="1" indent="0">
              <a:buNone/>
            </a:pPr>
            <a:endParaRPr lang="en-US" altLang="zh-CN" sz="1400" dirty="0"/>
          </a:p>
          <a:p>
            <a:r>
              <a:rPr lang="en-US" altLang="zh-CN" dirty="0"/>
              <a:t>1954.12.2 “Mutual Defense Treaty Between the United States of America and the Republic of China” was signed</a:t>
            </a:r>
          </a:p>
          <a:p>
            <a:pPr marL="152400" indent="0">
              <a:buNone/>
            </a:pPr>
            <a:endParaRPr lang="en-US" altLang="zh-CN" dirty="0"/>
          </a:p>
          <a:p>
            <a:r>
              <a:rPr lang="en-US" altLang="zh-CN" dirty="0"/>
              <a:t>if Taiwan were to use military force against the mainland, it must first get agreement from the US</a:t>
            </a:r>
          </a:p>
          <a:p>
            <a:endParaRPr lang="en-US" altLang="zh-CN" dirty="0"/>
          </a:p>
          <a:p>
            <a:r>
              <a:rPr lang="en-US" altLang="zh-CN" dirty="0"/>
              <a:t>The treaty </a:t>
            </a:r>
          </a:p>
          <a:p>
            <a:pPr lvl="1"/>
            <a:r>
              <a:rPr lang="en-US" altLang="zh-CN" dirty="0"/>
              <a:t>was intended to make permanent the isolation of Taiwan from the mainland (Tao)</a:t>
            </a:r>
          </a:p>
          <a:p>
            <a:pPr lvl="1"/>
            <a:r>
              <a:rPr lang="en-US" altLang="zh-CN" dirty="0"/>
              <a:t>Zhou regarded it as: “a barefaced treaty of aggression”, “illegal and invalid”</a:t>
            </a:r>
          </a:p>
          <a:p>
            <a:endParaRPr lang="en-US" altLang="zh-CN" sz="16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22</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Taiwan crises</a:t>
            </a:r>
          </a:p>
        </p:txBody>
      </p:sp>
      <p:pic>
        <p:nvPicPr>
          <p:cNvPr id="3" name="图片 2">
            <a:extLst>
              <a:ext uri="{FF2B5EF4-FFF2-40B4-BE49-F238E27FC236}">
                <a16:creationId xmlns:a16="http://schemas.microsoft.com/office/drawing/2014/main" id="{846590CC-32F9-8B49-84AD-159CD036A3D0}"/>
              </a:ext>
            </a:extLst>
          </p:cNvPr>
          <p:cNvPicPr>
            <a:picLocks noChangeAspect="1"/>
          </p:cNvPicPr>
          <p:nvPr/>
        </p:nvPicPr>
        <p:blipFill rotWithShape="1">
          <a:blip r:embed="rId3"/>
          <a:srcRect r="6610"/>
          <a:stretch/>
        </p:blipFill>
        <p:spPr>
          <a:xfrm>
            <a:off x="673950" y="1062004"/>
            <a:ext cx="2537979" cy="3192494"/>
          </a:xfrm>
          <a:prstGeom prst="rect">
            <a:avLst/>
          </a:prstGeom>
        </p:spPr>
      </p:pic>
    </p:spTree>
    <p:extLst>
      <p:ext uri="{BB962C8B-B14F-4D97-AF65-F5344CB8AC3E}">
        <p14:creationId xmlns:p14="http://schemas.microsoft.com/office/powerpoint/2010/main" val="16834766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The 1</a:t>
            </a:r>
            <a:r>
              <a:rPr lang="en" baseline="30000" dirty="0"/>
              <a:t>st</a:t>
            </a:r>
            <a:r>
              <a:rPr lang="en" dirty="0"/>
              <a:t> Crisis:1954-1955</a:t>
            </a:r>
            <a:endParaRPr dirty="0"/>
          </a:p>
        </p:txBody>
      </p:sp>
      <p:sp>
        <p:nvSpPr>
          <p:cNvPr id="307" name="Google Shape;307;p30"/>
          <p:cNvSpPr txBox="1">
            <a:spLocks noGrp="1"/>
          </p:cNvSpPr>
          <p:nvPr>
            <p:ph type="body" idx="1"/>
          </p:nvPr>
        </p:nvSpPr>
        <p:spPr>
          <a:xfrm>
            <a:off x="2839591" y="1244434"/>
            <a:ext cx="5676509" cy="3192494"/>
          </a:xfrm>
          <a:prstGeom prst="rect">
            <a:avLst/>
          </a:prstGeom>
        </p:spPr>
        <p:txBody>
          <a:bodyPr spcFirstLastPara="1" wrap="square" lIns="36000" tIns="0" rIns="36000" bIns="0" anchor="t" anchorCtr="0">
            <a:noAutofit/>
          </a:bodyPr>
          <a:lstStyle/>
          <a:p>
            <a:pPr lvl="1"/>
            <a:r>
              <a:rPr lang="en-US" altLang="zh-CN" sz="1400" dirty="0"/>
              <a:t>disputes on </a:t>
            </a:r>
            <a:r>
              <a:rPr lang="en-US" altLang="zh-CN" sz="1400" dirty="0" err="1"/>
              <a:t>Yijiangshan</a:t>
            </a:r>
            <a:r>
              <a:rPr lang="en-US" altLang="zh-CN" sz="1400" dirty="0"/>
              <a:t> and </a:t>
            </a:r>
            <a:r>
              <a:rPr lang="en-US" altLang="zh-CN" sz="1400" dirty="0" err="1"/>
              <a:t>Dachens</a:t>
            </a:r>
            <a:endParaRPr lang="zh-CN" altLang="zh-CN" sz="1400" dirty="0"/>
          </a:p>
          <a:p>
            <a:pPr lvl="2"/>
            <a:r>
              <a:rPr lang="en-US" altLang="zh-CN" sz="1400" dirty="0"/>
              <a:t>1955.2.25 all island along the coast of eastern Zhejiang were liberated</a:t>
            </a:r>
          </a:p>
          <a:p>
            <a:pPr marL="1066800" lvl="2" indent="0">
              <a:buNone/>
            </a:pPr>
            <a:endParaRPr lang="zh-CN" altLang="zh-CN" sz="1400" dirty="0"/>
          </a:p>
          <a:p>
            <a:pPr lvl="1"/>
            <a:r>
              <a:rPr lang="en-US" altLang="zh-CN" sz="1400" dirty="0"/>
              <a:t>UN New Zealand ceasefire proposal 2.0</a:t>
            </a:r>
            <a:endParaRPr lang="zh-CN" altLang="zh-CN" sz="1400" dirty="0"/>
          </a:p>
          <a:p>
            <a:pPr lvl="3"/>
            <a:r>
              <a:rPr lang="en-US" altLang="zh-CN" sz="1400" dirty="0"/>
              <a:t>countered by a Soviet Union proposal</a:t>
            </a:r>
          </a:p>
          <a:p>
            <a:pPr lvl="3"/>
            <a:endParaRPr lang="zh-CN" altLang="zh-CN" sz="1400" dirty="0"/>
          </a:p>
          <a:p>
            <a:pPr lvl="1"/>
            <a:r>
              <a:rPr lang="en-US" altLang="zh-CN" sz="1400" dirty="0"/>
              <a:t>Asian-African Conference, direct China-US negotiations were finally realized, a brief lessening of tension</a:t>
            </a:r>
            <a:endParaRPr lang="zh-CN" altLang="zh-CN" sz="14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23</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Taiwan crises</a:t>
            </a:r>
          </a:p>
        </p:txBody>
      </p:sp>
      <p:pic>
        <p:nvPicPr>
          <p:cNvPr id="3" name="图片 2">
            <a:extLst>
              <a:ext uri="{FF2B5EF4-FFF2-40B4-BE49-F238E27FC236}">
                <a16:creationId xmlns:a16="http://schemas.microsoft.com/office/drawing/2014/main" id="{846590CC-32F9-8B49-84AD-159CD036A3D0}"/>
              </a:ext>
            </a:extLst>
          </p:cNvPr>
          <p:cNvPicPr>
            <a:picLocks noChangeAspect="1"/>
          </p:cNvPicPr>
          <p:nvPr/>
        </p:nvPicPr>
        <p:blipFill rotWithShape="1">
          <a:blip r:embed="rId3"/>
          <a:srcRect r="6610"/>
          <a:stretch/>
        </p:blipFill>
        <p:spPr>
          <a:xfrm>
            <a:off x="673950" y="1062004"/>
            <a:ext cx="2537979" cy="3192494"/>
          </a:xfrm>
          <a:prstGeom prst="rect">
            <a:avLst/>
          </a:prstGeom>
        </p:spPr>
      </p:pic>
    </p:spTree>
    <p:extLst>
      <p:ext uri="{BB962C8B-B14F-4D97-AF65-F5344CB8AC3E}">
        <p14:creationId xmlns:p14="http://schemas.microsoft.com/office/powerpoint/2010/main" val="252583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The 2</a:t>
            </a:r>
            <a:r>
              <a:rPr lang="en" baseline="30000" dirty="0"/>
              <a:t>nd</a:t>
            </a:r>
            <a:r>
              <a:rPr lang="en" dirty="0"/>
              <a:t> Crisis:1958</a:t>
            </a:r>
            <a:endParaRPr dirty="0"/>
          </a:p>
        </p:txBody>
      </p:sp>
      <p:sp>
        <p:nvSpPr>
          <p:cNvPr id="307" name="Google Shape;307;p30"/>
          <p:cNvSpPr txBox="1">
            <a:spLocks noGrp="1"/>
          </p:cNvSpPr>
          <p:nvPr>
            <p:ph type="body" idx="1"/>
          </p:nvPr>
        </p:nvSpPr>
        <p:spPr>
          <a:xfrm>
            <a:off x="3101786" y="1185133"/>
            <a:ext cx="5576148" cy="3192494"/>
          </a:xfrm>
          <a:prstGeom prst="rect">
            <a:avLst/>
          </a:prstGeom>
        </p:spPr>
        <p:txBody>
          <a:bodyPr spcFirstLastPara="1" wrap="square" lIns="36000" tIns="0" rIns="36000" bIns="0" anchor="t" anchorCtr="0">
            <a:noAutofit/>
          </a:bodyPr>
          <a:lstStyle/>
          <a:p>
            <a:pPr lvl="1"/>
            <a:r>
              <a:rPr lang="en-US" altLang="zh-CN" sz="1600" dirty="0"/>
              <a:t>US sent troops to Lebanon, China demanding the withdrawal of these troops</a:t>
            </a:r>
            <a:endParaRPr lang="zh-CN" altLang="zh-CN" sz="1600" dirty="0"/>
          </a:p>
          <a:p>
            <a:pPr lvl="1"/>
            <a:r>
              <a:rPr lang="en-US" altLang="zh-CN" sz="1600" dirty="0"/>
              <a:t>China launched another large-scale artillery </a:t>
            </a:r>
            <a:r>
              <a:rPr lang="en-US" altLang="zh-CN" sz="1600" b="1" dirty="0"/>
              <a:t>bombardment of Jinmen</a:t>
            </a:r>
            <a:endParaRPr lang="zh-CN" altLang="zh-CN" sz="1600" dirty="0"/>
          </a:p>
          <a:p>
            <a:pPr lvl="1"/>
            <a:r>
              <a:rPr lang="en-US" altLang="zh-CN" sz="1600" dirty="0"/>
              <a:t>US response, reinforced the seventh fleet</a:t>
            </a:r>
            <a:endParaRPr lang="zh-CN" altLang="zh-CN" sz="1600" dirty="0"/>
          </a:p>
          <a:p>
            <a:pPr lvl="1"/>
            <a:r>
              <a:rPr lang="en-US" altLang="zh-CN" sz="1600" dirty="0"/>
              <a:t>1958.9.3 China suspend the bombardment, and issued a statement of “12 nautical miles”, including Taiwan (US refused to recognize)</a:t>
            </a:r>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24</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Taiwan crises</a:t>
            </a:r>
          </a:p>
        </p:txBody>
      </p:sp>
      <p:pic>
        <p:nvPicPr>
          <p:cNvPr id="4" name="图片 3">
            <a:extLst>
              <a:ext uri="{FF2B5EF4-FFF2-40B4-BE49-F238E27FC236}">
                <a16:creationId xmlns:a16="http://schemas.microsoft.com/office/drawing/2014/main" id="{0818F6E6-688A-3740-84EC-F86156C415F5}"/>
              </a:ext>
            </a:extLst>
          </p:cNvPr>
          <p:cNvPicPr>
            <a:picLocks noChangeAspect="1"/>
          </p:cNvPicPr>
          <p:nvPr/>
        </p:nvPicPr>
        <p:blipFill rotWithShape="1">
          <a:blip r:embed="rId3"/>
          <a:srcRect l="26781" r="22986"/>
          <a:stretch/>
        </p:blipFill>
        <p:spPr>
          <a:xfrm>
            <a:off x="466066" y="1203284"/>
            <a:ext cx="2818139" cy="2797615"/>
          </a:xfrm>
          <a:prstGeom prst="rect">
            <a:avLst/>
          </a:prstGeom>
        </p:spPr>
      </p:pic>
    </p:spTree>
    <p:extLst>
      <p:ext uri="{BB962C8B-B14F-4D97-AF65-F5344CB8AC3E}">
        <p14:creationId xmlns:p14="http://schemas.microsoft.com/office/powerpoint/2010/main" val="109388549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The 2</a:t>
            </a:r>
            <a:r>
              <a:rPr lang="en" baseline="30000" dirty="0"/>
              <a:t>nd</a:t>
            </a:r>
            <a:r>
              <a:rPr lang="en" dirty="0"/>
              <a:t> Crisis:1958</a:t>
            </a:r>
            <a:endParaRPr dirty="0"/>
          </a:p>
        </p:txBody>
      </p:sp>
      <p:sp>
        <p:nvSpPr>
          <p:cNvPr id="307" name="Google Shape;307;p30"/>
          <p:cNvSpPr txBox="1">
            <a:spLocks noGrp="1"/>
          </p:cNvSpPr>
          <p:nvPr>
            <p:ph type="body" idx="1"/>
          </p:nvPr>
        </p:nvSpPr>
        <p:spPr>
          <a:xfrm>
            <a:off x="2702285" y="1048553"/>
            <a:ext cx="5721715" cy="3192494"/>
          </a:xfrm>
          <a:prstGeom prst="rect">
            <a:avLst/>
          </a:prstGeom>
        </p:spPr>
        <p:txBody>
          <a:bodyPr spcFirstLastPara="1" wrap="square" lIns="36000" tIns="0" rIns="36000" bIns="0" anchor="t" anchorCtr="0">
            <a:noAutofit/>
          </a:bodyPr>
          <a:lstStyle/>
          <a:p>
            <a:pPr lvl="1"/>
            <a:endParaRPr lang="zh-CN" altLang="zh-CN" dirty="0"/>
          </a:p>
          <a:p>
            <a:pPr lvl="1"/>
            <a:r>
              <a:rPr lang="en-US" altLang="zh-CN" dirty="0">
                <a:highlight>
                  <a:srgbClr val="FFFF00"/>
                </a:highlight>
              </a:rPr>
              <a:t>US-Taiwan conflict</a:t>
            </a:r>
            <a:r>
              <a:rPr lang="en-US" altLang="zh-CN" dirty="0"/>
              <a:t> intensified</a:t>
            </a:r>
          </a:p>
          <a:p>
            <a:pPr lvl="2"/>
            <a:r>
              <a:rPr lang="en-US" altLang="zh-CN" dirty="0"/>
              <a:t>Chiang wanted escalation</a:t>
            </a:r>
          </a:p>
          <a:p>
            <a:pPr lvl="2"/>
            <a:r>
              <a:rPr lang="en-US" altLang="zh-CN" dirty="0"/>
              <a:t>US wanted negotiation</a:t>
            </a:r>
            <a:endParaRPr lang="zh-CN" altLang="zh-CN" dirty="0"/>
          </a:p>
          <a:p>
            <a:pPr lvl="1"/>
            <a:endParaRPr lang="en-US" altLang="zh-CN" dirty="0"/>
          </a:p>
          <a:p>
            <a:pPr lvl="1"/>
            <a:r>
              <a:rPr lang="en-US" altLang="zh-CN" dirty="0"/>
              <a:t>1958.10 China-US </a:t>
            </a:r>
            <a:r>
              <a:rPr lang="en-US" altLang="zh-CN" b="1" dirty="0"/>
              <a:t>ambassadorial negotiations</a:t>
            </a:r>
            <a:r>
              <a:rPr lang="en-US" altLang="zh-CN" dirty="0"/>
              <a:t> had been resumed</a:t>
            </a:r>
            <a:endParaRPr lang="zh-CN" altLang="zh-CN" dirty="0"/>
          </a:p>
          <a:p>
            <a:pPr lvl="1"/>
            <a:endParaRPr lang="en-US" altLang="zh-CN" dirty="0"/>
          </a:p>
          <a:p>
            <a:pPr lvl="1"/>
            <a:r>
              <a:rPr lang="en-US" altLang="zh-CN" dirty="0"/>
              <a:t>1958.10.23 US Taiwan reached a joint communique</a:t>
            </a:r>
            <a:endParaRPr lang="zh-CN" altLang="zh-CN" dirty="0"/>
          </a:p>
          <a:p>
            <a:pPr lvl="2"/>
            <a:r>
              <a:rPr lang="en-US" altLang="zh-CN" dirty="0"/>
              <a:t>make permanent the separation</a:t>
            </a:r>
            <a:endParaRPr lang="zh-CN" altLang="zh-CN" dirty="0"/>
          </a:p>
          <a:p>
            <a:pPr lvl="1"/>
            <a:r>
              <a:rPr lang="en-US" altLang="zh-CN" dirty="0"/>
              <a:t>mainland, </a:t>
            </a:r>
            <a:endParaRPr lang="zh-CN" altLang="zh-CN" dirty="0"/>
          </a:p>
          <a:p>
            <a:pPr lvl="2"/>
            <a:r>
              <a:rPr lang="en-US" altLang="zh-CN" dirty="0"/>
              <a:t>published several articles on People’s Daily, “Letter to Compatriots in Taiwan”, draw a line between civil war and foreign aggression</a:t>
            </a:r>
            <a:endParaRPr lang="zh-CN" altLang="zh-CN" dirty="0"/>
          </a:p>
          <a:p>
            <a:pPr lvl="2"/>
            <a:r>
              <a:rPr lang="en-US" altLang="zh-CN" dirty="0"/>
              <a:t>leave Jinmen and </a:t>
            </a:r>
            <a:r>
              <a:rPr lang="en-US" altLang="zh-CN" dirty="0" err="1"/>
              <a:t>Mazu</a:t>
            </a:r>
            <a:r>
              <a:rPr lang="en-US" altLang="zh-CN" dirty="0"/>
              <a:t> in the hands of the Taiwan and use this to oppose American attempts to make permanent the isolation of Taiwan from the mainland</a:t>
            </a:r>
            <a:endParaRPr lang="zh-CN" altLang="zh-CN"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25</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Taiwan crises</a:t>
            </a:r>
          </a:p>
        </p:txBody>
      </p:sp>
      <p:pic>
        <p:nvPicPr>
          <p:cNvPr id="4" name="图片 3">
            <a:extLst>
              <a:ext uri="{FF2B5EF4-FFF2-40B4-BE49-F238E27FC236}">
                <a16:creationId xmlns:a16="http://schemas.microsoft.com/office/drawing/2014/main" id="{0818F6E6-688A-3740-84EC-F86156C415F5}"/>
              </a:ext>
            </a:extLst>
          </p:cNvPr>
          <p:cNvPicPr>
            <a:picLocks noChangeAspect="1"/>
          </p:cNvPicPr>
          <p:nvPr/>
        </p:nvPicPr>
        <p:blipFill rotWithShape="1">
          <a:blip r:embed="rId3"/>
          <a:srcRect l="26781" r="22986"/>
          <a:stretch/>
        </p:blipFill>
        <p:spPr>
          <a:xfrm>
            <a:off x="466066" y="1203284"/>
            <a:ext cx="2818139" cy="2797615"/>
          </a:xfrm>
          <a:prstGeom prst="rect">
            <a:avLst/>
          </a:prstGeom>
        </p:spPr>
      </p:pic>
    </p:spTree>
    <p:extLst>
      <p:ext uri="{BB962C8B-B14F-4D97-AF65-F5344CB8AC3E}">
        <p14:creationId xmlns:p14="http://schemas.microsoft.com/office/powerpoint/2010/main" val="220023117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3"/>
          <p:cNvSpPr txBox="1">
            <a:spLocks noGrp="1"/>
          </p:cNvSpPr>
          <p:nvPr>
            <p:ph type="title"/>
          </p:nvPr>
        </p:nvSpPr>
        <p:spPr>
          <a:xfrm>
            <a:off x="4062325" y="1568404"/>
            <a:ext cx="4236300" cy="1079100"/>
          </a:xfrm>
          <a:prstGeom prst="rect">
            <a:avLst/>
          </a:prstGeom>
        </p:spPr>
        <p:txBody>
          <a:bodyPr spcFirstLastPara="1" wrap="square" lIns="36000" tIns="0" rIns="36000" bIns="0" anchor="ctr" anchorCtr="0">
            <a:noAutofit/>
          </a:bodyPr>
          <a:lstStyle/>
          <a:p>
            <a:pPr marL="0" lvl="0" indent="0" algn="l" rtl="0">
              <a:spcBef>
                <a:spcPts val="0"/>
              </a:spcBef>
              <a:spcAft>
                <a:spcPts val="0"/>
              </a:spcAft>
              <a:buNone/>
            </a:pPr>
            <a:r>
              <a:rPr lang="en" i="1" dirty="0"/>
              <a:t>Ambassadorial Talks</a:t>
            </a:r>
            <a:endParaRPr i="1" dirty="0"/>
          </a:p>
        </p:txBody>
      </p:sp>
      <p:sp>
        <p:nvSpPr>
          <p:cNvPr id="384" name="Google Shape;384;p33"/>
          <p:cNvSpPr txBox="1">
            <a:spLocks noGrp="1"/>
          </p:cNvSpPr>
          <p:nvPr>
            <p:ph type="subTitle" idx="1"/>
          </p:nvPr>
        </p:nvSpPr>
        <p:spPr>
          <a:xfrm>
            <a:off x="4062324" y="3336587"/>
            <a:ext cx="4453775" cy="924988"/>
          </a:xfrm>
          <a:prstGeom prst="rect">
            <a:avLst/>
          </a:prstGeom>
        </p:spPr>
        <p:txBody>
          <a:bodyPr spcFirstLastPara="1" wrap="square" lIns="36000" tIns="0" rIns="36000" bIns="0" anchor="t" anchorCtr="0">
            <a:noAutofit/>
          </a:bodyPr>
          <a:lstStyle/>
          <a:p>
            <a:pPr marL="285750" lvl="0" indent="-285750">
              <a:buFont typeface="Wingdings" pitchFamily="2" charset="2"/>
              <a:buChar char="Ø"/>
            </a:pPr>
            <a:r>
              <a:rPr lang="en-US" sz="1800" dirty="0"/>
              <a:t>Geneva </a:t>
            </a:r>
          </a:p>
          <a:p>
            <a:pPr marL="285750" lvl="0" indent="-285750">
              <a:buFont typeface="Wingdings" pitchFamily="2" charset="2"/>
              <a:buChar char="Ø"/>
            </a:pPr>
            <a:r>
              <a:rPr lang="en-US" sz="1800" dirty="0"/>
              <a:t>Warsaw</a:t>
            </a:r>
          </a:p>
        </p:txBody>
      </p:sp>
      <p:sp>
        <p:nvSpPr>
          <p:cNvPr id="385" name="Google Shape;385;p33"/>
          <p:cNvSpPr txBox="1">
            <a:spLocks noGrp="1"/>
          </p:cNvSpPr>
          <p:nvPr>
            <p:ph type="title" idx="2"/>
          </p:nvPr>
        </p:nvSpPr>
        <p:spPr>
          <a:xfrm>
            <a:off x="720000" y="1362683"/>
            <a:ext cx="2066700" cy="1686300"/>
          </a:xfrm>
          <a:prstGeom prst="rect">
            <a:avLst/>
          </a:prstGeom>
        </p:spPr>
        <p:txBody>
          <a:bodyPr spcFirstLastPara="1" wrap="square" lIns="36000" tIns="0" rIns="36000" bIns="0" anchor="b" anchorCtr="0">
            <a:noAutofit/>
          </a:bodyPr>
          <a:lstStyle/>
          <a:p>
            <a:pPr marL="0" lvl="0" indent="0" algn="l" rtl="0">
              <a:spcBef>
                <a:spcPts val="0"/>
              </a:spcBef>
              <a:spcAft>
                <a:spcPts val="0"/>
              </a:spcAft>
              <a:buNone/>
            </a:pPr>
            <a:r>
              <a:rPr lang="en" dirty="0"/>
              <a:t>04</a:t>
            </a:r>
            <a:endParaRPr dirty="0"/>
          </a:p>
        </p:txBody>
      </p:sp>
      <p:sp>
        <p:nvSpPr>
          <p:cNvPr id="386" name="Google Shape;386;p33"/>
          <p:cNvSpPr txBox="1">
            <a:spLocks noGrp="1"/>
          </p:cNvSpPr>
          <p:nvPr>
            <p:ph type="subTitle" idx="1"/>
          </p:nvPr>
        </p:nvSpPr>
        <p:spPr>
          <a:xfrm>
            <a:off x="720000" y="4088475"/>
            <a:ext cx="1173900" cy="1731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1200"/>
              <a:t>Date_</a:t>
            </a:r>
            <a:endParaRPr sz="1200"/>
          </a:p>
        </p:txBody>
      </p:sp>
      <p:sp>
        <p:nvSpPr>
          <p:cNvPr id="387" name="Google Shape;387;p33"/>
          <p:cNvSpPr txBox="1">
            <a:spLocks noGrp="1"/>
          </p:cNvSpPr>
          <p:nvPr>
            <p:ph type="subTitle" idx="1"/>
          </p:nvPr>
        </p:nvSpPr>
        <p:spPr>
          <a:xfrm>
            <a:off x="2488826" y="4088475"/>
            <a:ext cx="1173900" cy="173100"/>
          </a:xfrm>
          <a:prstGeom prst="rect">
            <a:avLst/>
          </a:prstGeom>
        </p:spPr>
        <p:txBody>
          <a:bodyPr spcFirstLastPara="1" wrap="square" lIns="36000" tIns="0" rIns="36000" bIns="0" anchor="t" anchorCtr="0">
            <a:noAutofit/>
          </a:bodyPr>
          <a:lstStyle/>
          <a:p>
            <a:pPr marL="0" lvl="0" indent="0" algn="r" rtl="0">
              <a:spcBef>
                <a:spcPts val="0"/>
              </a:spcBef>
              <a:spcAft>
                <a:spcPts val="1200"/>
              </a:spcAft>
              <a:buNone/>
            </a:pPr>
            <a:r>
              <a:rPr lang="en" sz="1200" dirty="0"/>
              <a:t>2022/4/6</a:t>
            </a:r>
            <a:endParaRPr sz="1200" dirty="0">
              <a:latin typeface="Cousine"/>
              <a:ea typeface="Cousine"/>
              <a:cs typeface="Cousine"/>
              <a:sym typeface="Cousine"/>
            </a:endParaRPr>
          </a:p>
        </p:txBody>
      </p:sp>
      <p:sp>
        <p:nvSpPr>
          <p:cNvPr id="389" name="Google Shape;389;p33"/>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26</a:t>
            </a:fld>
            <a:endParaRPr sz="1200">
              <a:solidFill>
                <a:schemeClr val="dk1"/>
              </a:solidFill>
              <a:latin typeface="Cousine"/>
              <a:ea typeface="Cousine"/>
              <a:cs typeface="Cousine"/>
              <a:sym typeface="Cousine"/>
            </a:endParaRPr>
          </a:p>
        </p:txBody>
      </p:sp>
      <p:sp>
        <p:nvSpPr>
          <p:cNvPr id="9" name="Google Shape;268;p27">
            <a:extLst>
              <a:ext uri="{FF2B5EF4-FFF2-40B4-BE49-F238E27FC236}">
                <a16:creationId xmlns:a16="http://schemas.microsoft.com/office/drawing/2014/main" id="{140F3ADA-5984-404A-8E7E-E0CE65FBCF70}"/>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a:t>
            </a:r>
          </a:p>
        </p:txBody>
      </p:sp>
    </p:spTree>
    <p:extLst>
      <p:ext uri="{BB962C8B-B14F-4D97-AF65-F5344CB8AC3E}">
        <p14:creationId xmlns:p14="http://schemas.microsoft.com/office/powerpoint/2010/main" val="6524054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10"/>
        <p:cNvGrpSpPr/>
        <p:nvPr/>
      </p:nvGrpSpPr>
      <p:grpSpPr>
        <a:xfrm>
          <a:off x="0" y="0"/>
          <a:ext cx="0" cy="0"/>
          <a:chOff x="0" y="0"/>
          <a:chExt cx="0" cy="0"/>
        </a:xfrm>
      </p:grpSpPr>
      <p:sp>
        <p:nvSpPr>
          <p:cNvPr id="711" name="Google Shape;711;p44"/>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b="1" i="1" dirty="0">
                <a:latin typeface="JetBrains Mono"/>
                <a:ea typeface="JetBrains Mono"/>
                <a:cs typeface="JetBrains Mono"/>
                <a:sym typeface="JetBrains Mono"/>
              </a:rPr>
              <a:t>Ambassadorial Talks: 1955-1971</a:t>
            </a:r>
            <a:endParaRPr b="1" i="1" dirty="0">
              <a:latin typeface="JetBrains Mono"/>
              <a:ea typeface="JetBrains Mono"/>
              <a:cs typeface="JetBrains Mono"/>
              <a:sym typeface="JetBrains Mono"/>
            </a:endParaRPr>
          </a:p>
        </p:txBody>
      </p:sp>
      <p:sp>
        <p:nvSpPr>
          <p:cNvPr id="713" name="Google Shape;713;p44"/>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27</a:t>
            </a:fld>
            <a:endParaRPr sz="1200">
              <a:solidFill>
                <a:schemeClr val="dk1"/>
              </a:solidFill>
              <a:latin typeface="Cousine"/>
              <a:ea typeface="Cousine"/>
              <a:cs typeface="Cousine"/>
              <a:sym typeface="Cousine"/>
            </a:endParaRPr>
          </a:p>
        </p:txBody>
      </p:sp>
      <p:graphicFrame>
        <p:nvGraphicFramePr>
          <p:cNvPr id="714" name="Google Shape;714;p44"/>
          <p:cNvGraphicFramePr/>
          <p:nvPr>
            <p:extLst>
              <p:ext uri="{D42A27DB-BD31-4B8C-83A1-F6EECF244321}">
                <p14:modId xmlns:p14="http://schemas.microsoft.com/office/powerpoint/2010/main" val="1307513331"/>
              </p:ext>
            </p:extLst>
          </p:nvPr>
        </p:nvGraphicFramePr>
        <p:xfrm>
          <a:off x="719999" y="941400"/>
          <a:ext cx="7854666" cy="3472556"/>
        </p:xfrm>
        <a:graphic>
          <a:graphicData uri="http://schemas.openxmlformats.org/drawingml/2006/table">
            <a:tbl>
              <a:tblPr>
                <a:noFill/>
                <a:tableStyleId>{70AF518E-2463-4390-A064-ADD6B44F5EF3}</a:tableStyleId>
              </a:tblPr>
              <a:tblGrid>
                <a:gridCol w="1511753">
                  <a:extLst>
                    <a:ext uri="{9D8B030D-6E8A-4147-A177-3AD203B41FA5}">
                      <a16:colId xmlns:a16="http://schemas.microsoft.com/office/drawing/2014/main" val="20000"/>
                    </a:ext>
                  </a:extLst>
                </a:gridCol>
                <a:gridCol w="6342913">
                  <a:extLst>
                    <a:ext uri="{9D8B030D-6E8A-4147-A177-3AD203B41FA5}">
                      <a16:colId xmlns:a16="http://schemas.microsoft.com/office/drawing/2014/main" val="20002"/>
                    </a:ext>
                  </a:extLst>
                </a:gridCol>
              </a:tblGrid>
              <a:tr h="688242">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b="1" dirty="0">
                          <a:latin typeface="JetBrains Mono"/>
                          <a:ea typeface="JetBrains Mono"/>
                          <a:cs typeface="JetBrains Mono"/>
                          <a:sym typeface="JetBrains Mono"/>
                        </a:rPr>
                        <a:t>Geneva Conference </a:t>
                      </a:r>
                      <a:endParaRPr sz="1600" b="1" dirty="0">
                        <a:latin typeface="JetBrains Mono"/>
                        <a:ea typeface="JetBrains Mono"/>
                        <a:cs typeface="JetBrains Mono"/>
                        <a:sym typeface="JetBrains Mon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altLang="zh-CN" sz="1400" b="0" i="0" u="none" strike="noStrike" cap="none" dirty="0">
                          <a:solidFill>
                            <a:srgbClr val="000000"/>
                          </a:solidFill>
                          <a:effectLst/>
                          <a:latin typeface="Arial"/>
                          <a:ea typeface="Arial"/>
                          <a:cs typeface="Arial"/>
                          <a:sym typeface="Arial"/>
                        </a:rPr>
                        <a:t>Chinese delegation to this conference actively sought to improve its relations with the US and consular-level contacts were established. 1954.7.29</a:t>
                      </a:r>
                      <a:endParaRPr dirty="0">
                        <a:latin typeface="Cousine"/>
                        <a:ea typeface="Cousine"/>
                        <a:cs typeface="Cousine"/>
                        <a:sym typeface="Cousine"/>
                      </a:endParaRPr>
                    </a:p>
                  </a:txBody>
                  <a:tcPr marL="91425" marR="91425" marT="91425" marB="91425" anchor="ctr">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1282659">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600" b="1" dirty="0">
                          <a:latin typeface="JetBrains Mono"/>
                          <a:ea typeface="JetBrains Mono"/>
                          <a:cs typeface="JetBrains Mono"/>
                          <a:sym typeface="JetBrains Mono"/>
                        </a:rPr>
                        <a:t>Asian-African Conference </a:t>
                      </a:r>
                      <a:endParaRPr sz="1600" b="1" dirty="0">
                        <a:latin typeface="JetBrains Mono"/>
                        <a:ea typeface="JetBrains Mono"/>
                        <a:cs typeface="JetBrains Mono"/>
                        <a:sym typeface="JetBrains Mon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US" altLang="zh-CN" sz="1400" b="0" i="0" u="none" strike="noStrike" cap="none" dirty="0">
                          <a:solidFill>
                            <a:srgbClr val="000000"/>
                          </a:solidFill>
                          <a:effectLst/>
                          <a:latin typeface="Arial"/>
                          <a:ea typeface="Arial"/>
                          <a:cs typeface="Arial"/>
                          <a:sym typeface="Arial"/>
                        </a:rPr>
                        <a:t>Zhou Enlai famous statement: "The Chinese people and American people are friendly to each other. The Chinese people do not want to fight a war against the US. The Chinese government will sit down with the US government to discuss the relaxation of tension in Far East, especially the relaxation of tension in the Taiwan region"</a:t>
                      </a:r>
                      <a:r>
                        <a:rPr lang="zh-CN" altLang="zh-CN" dirty="0">
                          <a:effectLst/>
                        </a:rPr>
                        <a:t> </a:t>
                      </a:r>
                      <a:endParaRPr dirty="0">
                        <a:latin typeface="Cousine"/>
                        <a:ea typeface="Cousine"/>
                        <a:cs typeface="Cousine"/>
                        <a:sym typeface="Cousine"/>
                      </a:endParaRPr>
                    </a:p>
                  </a:txBody>
                  <a:tcPr marL="91425" marR="91425" marT="91425" marB="91425" anchor="ctr">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1501655">
                <a:tc>
                  <a:txBody>
                    <a:bodyPr/>
                    <a:lstStyle/>
                    <a:p>
                      <a:pPr marL="0" lvl="0" indent="0" algn="l" rtl="0">
                        <a:spcBef>
                          <a:spcPts val="0"/>
                        </a:spcBef>
                        <a:spcAft>
                          <a:spcPts val="0"/>
                        </a:spcAft>
                        <a:buNone/>
                      </a:pPr>
                      <a:r>
                        <a:rPr lang="en" sz="1600" b="1" dirty="0">
                          <a:latin typeface="JetBrains Mono"/>
                          <a:ea typeface="JetBrains Mono"/>
                          <a:cs typeface="JetBrains Mono"/>
                          <a:sym typeface="JetBrains Mono"/>
                        </a:rPr>
                        <a:t>Ambassadorial talks</a:t>
                      </a:r>
                      <a:endParaRPr sz="1600" b="1" dirty="0">
                        <a:latin typeface="JetBrains Mono"/>
                        <a:ea typeface="JetBrains Mono"/>
                        <a:cs typeface="JetBrains Mono"/>
                        <a:sym typeface="JetBrains Mono"/>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solidFill>
                        <a:schemeClr val="dk1"/>
                      </a:solidFill>
                      <a:prstDash val="solid"/>
                      <a:round/>
                      <a:headEnd type="none" w="sm" len="sm"/>
                      <a:tailEnd type="none" w="sm" len="sm"/>
                    </a:lnT>
                    <a:lnB w="28575" cap="flat" cmpd="sng">
                      <a:solidFill>
                        <a:schemeClr val="dk1"/>
                      </a:solidFill>
                      <a:prstDash val="solid"/>
                      <a:round/>
                      <a:headEnd type="none" w="sm" len="sm"/>
                      <a:tailEnd type="none" w="sm" len="sm"/>
                    </a:lnB>
                  </a:tcPr>
                </a:tc>
                <a:tc>
                  <a:txBody>
                    <a:bodyPr/>
                    <a:lstStyle/>
                    <a:p>
                      <a:pPr lvl="1" fontAlgn="ctr"/>
                      <a:r>
                        <a:rPr lang="en-US" altLang="zh-CN" sz="1400" b="0" i="0" u="none" strike="noStrike" cap="none" dirty="0">
                          <a:solidFill>
                            <a:srgbClr val="000000"/>
                          </a:solidFill>
                          <a:effectLst/>
                          <a:latin typeface="Arial"/>
                          <a:ea typeface="Arial"/>
                          <a:cs typeface="Arial"/>
                          <a:sym typeface="Arial"/>
                        </a:rPr>
                        <a:t>The talks - find out the intention, instead of reaching any concrete agreements</a:t>
                      </a:r>
                      <a:endParaRPr lang="zh-CN" altLang="zh-CN" sz="1200" b="0" i="0" u="none" strike="noStrike" cap="none" dirty="0">
                        <a:solidFill>
                          <a:srgbClr val="000000"/>
                        </a:solidFill>
                        <a:effectLst/>
                        <a:latin typeface="Arial"/>
                        <a:ea typeface="Arial"/>
                        <a:cs typeface="Arial"/>
                        <a:sym typeface="Arial"/>
                      </a:endParaRP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altLang="zh-CN" sz="1400" b="0" i="0" u="none" strike="noStrike" cap="none" dirty="0">
                          <a:solidFill>
                            <a:srgbClr val="000000"/>
                          </a:solidFill>
                          <a:effectLst/>
                          <a:latin typeface="Arial"/>
                          <a:ea typeface="Arial"/>
                          <a:cs typeface="Arial"/>
                          <a:sym typeface="Arial"/>
                        </a:rPr>
                        <a:t>Reduced to once a month after the Taiwan crisis (1964), Suspended after the 134th meeting on 1968.1.8</a:t>
                      </a:r>
                      <a:endParaRPr lang="zh-CN" altLang="zh-CN" dirty="0">
                        <a:effectLst/>
                      </a:endParaRPr>
                    </a:p>
                    <a:p>
                      <a:pPr lvl="1" fontAlgn="ctr"/>
                      <a:r>
                        <a:rPr lang="en-US" altLang="zh-CN" sz="1400" b="0" i="0" u="none" strike="noStrike" cap="none" dirty="0">
                          <a:solidFill>
                            <a:srgbClr val="000000"/>
                          </a:solidFill>
                          <a:effectLst/>
                          <a:latin typeface="Arial"/>
                          <a:ea typeface="Arial"/>
                          <a:cs typeface="Arial"/>
                          <a:sym typeface="Arial"/>
                        </a:rPr>
                        <a:t>1970, Warsaw ambassadorial talks were resumed after two years in abeyance (135th)</a:t>
                      </a:r>
                      <a:endParaRPr lang="zh-CN" altLang="zh-CN" sz="12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endParaRPr dirty="0">
                        <a:latin typeface="Cousine"/>
                        <a:ea typeface="Cousine"/>
                        <a:cs typeface="Cousine"/>
                        <a:sym typeface="Cousine"/>
                      </a:endParaRPr>
                    </a:p>
                  </a:txBody>
                  <a:tcPr marL="91425" marR="91425" marT="91425" marB="91425" anchor="ctr">
                    <a:lnL w="9525" cap="flat" cmpd="sng" algn="ctr">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28575" cap="flat" cmpd="sng" algn="ctr">
                      <a:solidFill>
                        <a:schemeClr val="dk1"/>
                      </a:solidFill>
                      <a:prstDash val="solid"/>
                      <a:round/>
                      <a:headEnd type="none" w="sm" len="sm"/>
                      <a:tailEnd type="none" w="sm" len="sm"/>
                    </a:lnT>
                    <a:lnB w="28575"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25" name="Google Shape;268;p27">
            <a:extLst>
              <a:ext uri="{FF2B5EF4-FFF2-40B4-BE49-F238E27FC236}">
                <a16:creationId xmlns:a16="http://schemas.microsoft.com/office/drawing/2014/main" id="{33E379D1-6661-A942-96C6-8D6F9E386DC3}"/>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ambassadorial talks</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3"/>
          <p:cNvSpPr txBox="1">
            <a:spLocks noGrp="1"/>
          </p:cNvSpPr>
          <p:nvPr>
            <p:ph type="title"/>
          </p:nvPr>
        </p:nvSpPr>
        <p:spPr>
          <a:xfrm>
            <a:off x="4062325" y="1568404"/>
            <a:ext cx="4236300" cy="1079100"/>
          </a:xfrm>
          <a:prstGeom prst="rect">
            <a:avLst/>
          </a:prstGeom>
        </p:spPr>
        <p:txBody>
          <a:bodyPr spcFirstLastPara="1" wrap="square" lIns="36000" tIns="0" rIns="36000" bIns="0" anchor="ctr" anchorCtr="0">
            <a:noAutofit/>
          </a:bodyPr>
          <a:lstStyle/>
          <a:p>
            <a:pPr marL="0" lvl="0" indent="0" algn="l" rtl="0">
              <a:spcBef>
                <a:spcPts val="0"/>
              </a:spcBef>
              <a:spcAft>
                <a:spcPts val="0"/>
              </a:spcAft>
              <a:buNone/>
            </a:pPr>
            <a:r>
              <a:rPr lang="en" i="1" dirty="0"/>
              <a:t>Policy adjustments</a:t>
            </a:r>
            <a:endParaRPr i="1" dirty="0"/>
          </a:p>
        </p:txBody>
      </p:sp>
      <p:sp>
        <p:nvSpPr>
          <p:cNvPr id="384" name="Google Shape;384;p33"/>
          <p:cNvSpPr txBox="1">
            <a:spLocks noGrp="1"/>
          </p:cNvSpPr>
          <p:nvPr>
            <p:ph type="subTitle" idx="1"/>
          </p:nvPr>
        </p:nvSpPr>
        <p:spPr>
          <a:xfrm>
            <a:off x="4062324" y="3336587"/>
            <a:ext cx="4453775" cy="924988"/>
          </a:xfrm>
          <a:prstGeom prst="rect">
            <a:avLst/>
          </a:prstGeom>
        </p:spPr>
        <p:txBody>
          <a:bodyPr spcFirstLastPara="1" wrap="square" lIns="36000" tIns="0" rIns="36000" bIns="0" anchor="t" anchorCtr="0">
            <a:noAutofit/>
          </a:bodyPr>
          <a:lstStyle/>
          <a:p>
            <a:pPr marL="285750" lvl="0" indent="-285750">
              <a:buFont typeface="Wingdings" pitchFamily="2" charset="2"/>
              <a:buChar char="Ø"/>
            </a:pPr>
            <a:r>
              <a:rPr lang="en-US" sz="1800" dirty="0"/>
              <a:t>China: Sino-Soviet relations</a:t>
            </a:r>
          </a:p>
          <a:p>
            <a:pPr marL="285750" lvl="0" indent="-285750">
              <a:buFont typeface="Wingdings" pitchFamily="2" charset="2"/>
              <a:buChar char="Ø"/>
            </a:pPr>
            <a:r>
              <a:rPr lang="en-US" sz="1800" dirty="0"/>
              <a:t>US: Fulbright,</a:t>
            </a:r>
          </a:p>
        </p:txBody>
      </p:sp>
      <p:sp>
        <p:nvSpPr>
          <p:cNvPr id="385" name="Google Shape;385;p33"/>
          <p:cNvSpPr txBox="1">
            <a:spLocks noGrp="1"/>
          </p:cNvSpPr>
          <p:nvPr>
            <p:ph type="title" idx="2"/>
          </p:nvPr>
        </p:nvSpPr>
        <p:spPr>
          <a:xfrm>
            <a:off x="720000" y="1362683"/>
            <a:ext cx="2066700" cy="1686300"/>
          </a:xfrm>
          <a:prstGeom prst="rect">
            <a:avLst/>
          </a:prstGeom>
        </p:spPr>
        <p:txBody>
          <a:bodyPr spcFirstLastPara="1" wrap="square" lIns="36000" tIns="0" rIns="36000" bIns="0" anchor="b" anchorCtr="0">
            <a:noAutofit/>
          </a:bodyPr>
          <a:lstStyle/>
          <a:p>
            <a:pPr marL="0" lvl="0" indent="0" algn="l" rtl="0">
              <a:spcBef>
                <a:spcPts val="0"/>
              </a:spcBef>
              <a:spcAft>
                <a:spcPts val="0"/>
              </a:spcAft>
              <a:buNone/>
            </a:pPr>
            <a:r>
              <a:rPr lang="en" dirty="0"/>
              <a:t>05</a:t>
            </a:r>
            <a:endParaRPr dirty="0"/>
          </a:p>
        </p:txBody>
      </p:sp>
      <p:sp>
        <p:nvSpPr>
          <p:cNvPr id="386" name="Google Shape;386;p33"/>
          <p:cNvSpPr txBox="1">
            <a:spLocks noGrp="1"/>
          </p:cNvSpPr>
          <p:nvPr>
            <p:ph type="subTitle" idx="1"/>
          </p:nvPr>
        </p:nvSpPr>
        <p:spPr>
          <a:xfrm>
            <a:off x="720000" y="4088475"/>
            <a:ext cx="1173900" cy="1731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1200"/>
              <a:t>Date_</a:t>
            </a:r>
            <a:endParaRPr sz="1200"/>
          </a:p>
        </p:txBody>
      </p:sp>
      <p:sp>
        <p:nvSpPr>
          <p:cNvPr id="387" name="Google Shape;387;p33"/>
          <p:cNvSpPr txBox="1">
            <a:spLocks noGrp="1"/>
          </p:cNvSpPr>
          <p:nvPr>
            <p:ph type="subTitle" idx="1"/>
          </p:nvPr>
        </p:nvSpPr>
        <p:spPr>
          <a:xfrm>
            <a:off x="2488826" y="4088475"/>
            <a:ext cx="1173900" cy="173100"/>
          </a:xfrm>
          <a:prstGeom prst="rect">
            <a:avLst/>
          </a:prstGeom>
        </p:spPr>
        <p:txBody>
          <a:bodyPr spcFirstLastPara="1" wrap="square" lIns="36000" tIns="0" rIns="36000" bIns="0" anchor="t" anchorCtr="0">
            <a:noAutofit/>
          </a:bodyPr>
          <a:lstStyle/>
          <a:p>
            <a:pPr marL="0" lvl="0" indent="0" algn="r" rtl="0">
              <a:spcBef>
                <a:spcPts val="0"/>
              </a:spcBef>
              <a:spcAft>
                <a:spcPts val="1200"/>
              </a:spcAft>
              <a:buNone/>
            </a:pPr>
            <a:r>
              <a:rPr lang="en" sz="1200" dirty="0"/>
              <a:t>2022/4/6</a:t>
            </a:r>
            <a:endParaRPr sz="1200" dirty="0">
              <a:latin typeface="Cousine"/>
              <a:ea typeface="Cousine"/>
              <a:cs typeface="Cousine"/>
              <a:sym typeface="Cousine"/>
            </a:endParaRPr>
          </a:p>
        </p:txBody>
      </p:sp>
      <p:sp>
        <p:nvSpPr>
          <p:cNvPr id="389" name="Google Shape;389;p33"/>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28</a:t>
            </a:fld>
            <a:endParaRPr sz="1200">
              <a:solidFill>
                <a:schemeClr val="dk1"/>
              </a:solidFill>
              <a:latin typeface="Cousine"/>
              <a:ea typeface="Cousine"/>
              <a:cs typeface="Cousine"/>
              <a:sym typeface="Cousine"/>
            </a:endParaRPr>
          </a:p>
        </p:txBody>
      </p:sp>
      <p:sp>
        <p:nvSpPr>
          <p:cNvPr id="9" name="Google Shape;268;p27">
            <a:extLst>
              <a:ext uri="{FF2B5EF4-FFF2-40B4-BE49-F238E27FC236}">
                <a16:creationId xmlns:a16="http://schemas.microsoft.com/office/drawing/2014/main" id="{140F3ADA-5984-404A-8E7E-E0CE65FBCF70}"/>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a:t>
            </a:r>
          </a:p>
        </p:txBody>
      </p:sp>
    </p:spTree>
    <p:extLst>
      <p:ext uri="{BB962C8B-B14F-4D97-AF65-F5344CB8AC3E}">
        <p14:creationId xmlns:p14="http://schemas.microsoft.com/office/powerpoint/2010/main" val="226406922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Deteriorating Sino-Soviet relations</a:t>
            </a:r>
            <a:endParaRPr dirty="0"/>
          </a:p>
        </p:txBody>
      </p:sp>
      <p:sp>
        <p:nvSpPr>
          <p:cNvPr id="307" name="Google Shape;307;p30"/>
          <p:cNvSpPr txBox="1">
            <a:spLocks noGrp="1"/>
          </p:cNvSpPr>
          <p:nvPr>
            <p:ph type="body" idx="1"/>
          </p:nvPr>
        </p:nvSpPr>
        <p:spPr>
          <a:xfrm>
            <a:off x="2702285" y="1048553"/>
            <a:ext cx="5721715" cy="3192494"/>
          </a:xfrm>
          <a:prstGeom prst="rect">
            <a:avLst/>
          </a:prstGeom>
        </p:spPr>
        <p:txBody>
          <a:bodyPr spcFirstLastPara="1" wrap="square" lIns="36000" tIns="0" rIns="36000" bIns="0" anchor="t" anchorCtr="0">
            <a:noAutofit/>
          </a:bodyPr>
          <a:lstStyle/>
          <a:p>
            <a:pPr lvl="1"/>
            <a:endParaRPr lang="en-US" altLang="zh-CN" dirty="0"/>
          </a:p>
          <a:p>
            <a:pPr lvl="1"/>
            <a:r>
              <a:rPr lang="en-US" altLang="zh-CN" dirty="0"/>
              <a:t>due to disagreements with regard to </a:t>
            </a:r>
          </a:p>
          <a:p>
            <a:pPr lvl="2"/>
            <a:r>
              <a:rPr lang="en-US" altLang="zh-CN" dirty="0"/>
              <a:t>Nuclear nonproliferation, </a:t>
            </a:r>
          </a:p>
          <a:p>
            <a:pPr lvl="2"/>
            <a:r>
              <a:rPr lang="en-US" altLang="zh-CN" dirty="0"/>
              <a:t>remarks on Starlin, </a:t>
            </a:r>
          </a:p>
          <a:p>
            <a:pPr lvl="2"/>
            <a:r>
              <a:rPr lang="en-US" altLang="zh-CN" dirty="0"/>
              <a:t>several Border disputes, </a:t>
            </a:r>
          </a:p>
          <a:p>
            <a:pPr lvl="2"/>
            <a:r>
              <a:rPr lang="en-US" altLang="zh-CN" dirty="0"/>
              <a:t>the construction of a long-wave radio station in China, </a:t>
            </a:r>
          </a:p>
          <a:p>
            <a:pPr lvl="2"/>
            <a:r>
              <a:rPr lang="en-US" altLang="zh-CN" dirty="0"/>
              <a:t>the bombardment of Jinmen, </a:t>
            </a:r>
          </a:p>
          <a:p>
            <a:pPr marL="1066800" lvl="2" indent="0">
              <a:buNone/>
            </a:pPr>
            <a:r>
              <a:rPr lang="en-US" altLang="zh-CN" dirty="0"/>
              <a:t>the Sino-Soviet strategic cooperation went into decline, and eventually an overall breach in July 1963.</a:t>
            </a:r>
          </a:p>
          <a:p>
            <a:pPr lvl="1"/>
            <a:endParaRPr lang="en-US" altLang="zh-CN" dirty="0"/>
          </a:p>
          <a:p>
            <a:pPr lvl="1"/>
            <a:r>
              <a:rPr lang="en-US" altLang="zh-CN" dirty="0"/>
              <a:t>the security environment for China changed greatly after the breach of Sino-Soviet cooperation, as a result there were several adjustments of China’s foreign policy in the 1960s</a:t>
            </a:r>
          </a:p>
          <a:p>
            <a:pPr lvl="1"/>
            <a:endParaRPr lang="en-US" altLang="zh-CN" dirty="0"/>
          </a:p>
          <a:p>
            <a:pPr lvl="1"/>
            <a:r>
              <a:rPr lang="en-US" altLang="zh-CN" dirty="0"/>
              <a:t>1968 </a:t>
            </a:r>
            <a:r>
              <a:rPr lang="en-US" altLang="zh-CN" dirty="0" err="1"/>
              <a:t>ZhenBao</a:t>
            </a:r>
            <a:r>
              <a:rPr lang="en-US" altLang="zh-CN" dirty="0"/>
              <a:t> Island incident</a:t>
            </a:r>
            <a:r>
              <a:rPr lang="zh-CN" altLang="zh-CN" dirty="0"/>
              <a:t> </a:t>
            </a:r>
          </a:p>
          <a:p>
            <a:pPr lvl="1"/>
            <a:endParaRPr lang="zh-CN" altLang="zh-CN"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29</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policy adjustments</a:t>
            </a:r>
          </a:p>
        </p:txBody>
      </p:sp>
      <p:pic>
        <p:nvPicPr>
          <p:cNvPr id="3" name="图片 2">
            <a:extLst>
              <a:ext uri="{FF2B5EF4-FFF2-40B4-BE49-F238E27FC236}">
                <a16:creationId xmlns:a16="http://schemas.microsoft.com/office/drawing/2014/main" id="{8F48374E-D917-C644-AB9C-41C281128658}"/>
              </a:ext>
            </a:extLst>
          </p:cNvPr>
          <p:cNvPicPr>
            <a:picLocks noChangeAspect="1"/>
          </p:cNvPicPr>
          <p:nvPr/>
        </p:nvPicPr>
        <p:blipFill rotWithShape="1">
          <a:blip r:embed="rId3"/>
          <a:srcRect l="7541" t="7975" r="7520" b="15915"/>
          <a:stretch/>
        </p:blipFill>
        <p:spPr>
          <a:xfrm>
            <a:off x="720000" y="982115"/>
            <a:ext cx="2377214" cy="3325369"/>
          </a:xfrm>
          <a:prstGeom prst="rect">
            <a:avLst/>
          </a:prstGeom>
        </p:spPr>
      </p:pic>
    </p:spTree>
    <p:extLst>
      <p:ext uri="{BB962C8B-B14F-4D97-AF65-F5344CB8AC3E}">
        <p14:creationId xmlns:p14="http://schemas.microsoft.com/office/powerpoint/2010/main" val="29768077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Basic Facts</a:t>
            </a:r>
            <a:endParaRPr dirty="0"/>
          </a:p>
        </p:txBody>
      </p:sp>
      <p:sp>
        <p:nvSpPr>
          <p:cNvPr id="307" name="Google Shape;307;p30"/>
          <p:cNvSpPr txBox="1">
            <a:spLocks noGrp="1"/>
          </p:cNvSpPr>
          <p:nvPr>
            <p:ph type="body" idx="1"/>
          </p:nvPr>
        </p:nvSpPr>
        <p:spPr>
          <a:xfrm>
            <a:off x="3740975" y="1069056"/>
            <a:ext cx="4432200" cy="3192494"/>
          </a:xfrm>
          <a:prstGeom prst="rect">
            <a:avLst/>
          </a:prstGeom>
        </p:spPr>
        <p:txBody>
          <a:bodyPr spcFirstLastPara="1" wrap="square" lIns="36000" tIns="0" rIns="36000" bIns="0" anchor="t" anchorCtr="0">
            <a:noAutofit/>
          </a:bodyPr>
          <a:lstStyle/>
          <a:p>
            <a:pPr lvl="0"/>
            <a:r>
              <a:rPr lang="en-US" altLang="zh-CN" b="1" dirty="0"/>
              <a:t>Time: </a:t>
            </a:r>
            <a:r>
              <a:rPr lang="en-US" altLang="zh-CN" dirty="0"/>
              <a:t>June 1950 – July 1953</a:t>
            </a:r>
          </a:p>
          <a:p>
            <a:pPr lvl="0"/>
            <a:endParaRPr lang="zh-CN" altLang="zh-CN" dirty="0"/>
          </a:p>
          <a:p>
            <a:pPr lvl="0"/>
            <a:r>
              <a:rPr lang="en-US" altLang="zh-CN" b="1" dirty="0"/>
              <a:t>Belligerents: </a:t>
            </a:r>
            <a:endParaRPr lang="zh-CN" altLang="zh-CN" b="1" dirty="0"/>
          </a:p>
          <a:p>
            <a:pPr lvl="1"/>
            <a:r>
              <a:rPr lang="en-US" altLang="zh-CN" dirty="0"/>
              <a:t>North Korea, </a:t>
            </a:r>
            <a:r>
              <a:rPr lang="en-US" altLang="zh-CN" b="1" dirty="0"/>
              <a:t>People’s Republic of China</a:t>
            </a:r>
            <a:r>
              <a:rPr lang="en-US" altLang="zh-CN" dirty="0"/>
              <a:t>, Soviet Union</a:t>
            </a:r>
            <a:endParaRPr lang="zh-CN" altLang="zh-CN" dirty="0"/>
          </a:p>
          <a:p>
            <a:pPr lvl="1"/>
            <a:r>
              <a:rPr lang="en-US" altLang="zh-CN" dirty="0"/>
              <a:t>South Korea, United Nations, </a:t>
            </a:r>
            <a:r>
              <a:rPr lang="en-US" altLang="zh-CN" b="1" dirty="0"/>
              <a:t>United States</a:t>
            </a:r>
          </a:p>
          <a:p>
            <a:pPr marL="609600" lvl="1" indent="0">
              <a:buNone/>
            </a:pPr>
            <a:endParaRPr lang="zh-CN" altLang="zh-CN" dirty="0"/>
          </a:p>
          <a:p>
            <a:pPr lvl="0"/>
            <a:r>
              <a:rPr lang="en-US" altLang="zh-CN" b="1" dirty="0"/>
              <a:t>Stage I: Five campaigns </a:t>
            </a:r>
            <a:endParaRPr lang="zh-CN" altLang="zh-CN" b="1" dirty="0"/>
          </a:p>
          <a:p>
            <a:pPr lvl="1"/>
            <a:r>
              <a:rPr lang="en-US" altLang="zh-CN" dirty="0"/>
              <a:t>1</a:t>
            </a:r>
            <a:r>
              <a:rPr lang="en-US" altLang="zh-CN" baseline="30000" dirty="0"/>
              <a:t>st</a:t>
            </a:r>
            <a:r>
              <a:rPr lang="en-US" altLang="zh-CN" dirty="0"/>
              <a:t>: Oct. 25, 1950 - Nov. 6, 1950</a:t>
            </a:r>
            <a:endParaRPr lang="zh-CN" altLang="zh-CN" dirty="0"/>
          </a:p>
          <a:p>
            <a:pPr lvl="1"/>
            <a:r>
              <a:rPr lang="en-US" altLang="zh-CN" dirty="0"/>
              <a:t>2</a:t>
            </a:r>
            <a:r>
              <a:rPr lang="en-US" altLang="zh-CN" baseline="30000" dirty="0"/>
              <a:t>nd</a:t>
            </a:r>
            <a:r>
              <a:rPr lang="en-US" altLang="zh-CN" dirty="0"/>
              <a:t>: Nov. 25, 1950 - Dec. 25, 1950</a:t>
            </a:r>
            <a:endParaRPr lang="zh-CN" altLang="zh-CN" dirty="0"/>
          </a:p>
          <a:p>
            <a:pPr lvl="1"/>
            <a:r>
              <a:rPr lang="en-US" altLang="zh-CN" dirty="0"/>
              <a:t>3</a:t>
            </a:r>
            <a:r>
              <a:rPr lang="en-US" altLang="zh-CN" baseline="30000" dirty="0"/>
              <a:t>rd</a:t>
            </a:r>
            <a:r>
              <a:rPr lang="en-US" altLang="zh-CN" dirty="0"/>
              <a:t>: Dec. 31, 1950 – Jan. 8, 1951</a:t>
            </a:r>
            <a:endParaRPr lang="zh-CN" altLang="zh-CN" dirty="0"/>
          </a:p>
          <a:p>
            <a:pPr lvl="1"/>
            <a:r>
              <a:rPr lang="en-US" altLang="zh-CN" dirty="0"/>
              <a:t>4</a:t>
            </a:r>
            <a:r>
              <a:rPr lang="en-US" altLang="zh-CN" baseline="30000" dirty="0"/>
              <a:t>th</a:t>
            </a:r>
            <a:r>
              <a:rPr lang="en-US" altLang="zh-CN" dirty="0"/>
              <a:t>: Jan. 25, 1951 – Apr. 21, 1951</a:t>
            </a:r>
            <a:endParaRPr lang="zh-CN" altLang="zh-CN" dirty="0"/>
          </a:p>
          <a:p>
            <a:pPr lvl="1"/>
            <a:r>
              <a:rPr lang="en-US" altLang="zh-CN" dirty="0"/>
              <a:t>5</a:t>
            </a:r>
            <a:r>
              <a:rPr lang="en-US" altLang="zh-CN" baseline="30000" dirty="0"/>
              <a:t>th</a:t>
            </a:r>
            <a:r>
              <a:rPr lang="en-US" altLang="zh-CN" dirty="0"/>
              <a:t>: Apr. 22, 1951 – Jun. 10, 1951</a:t>
            </a:r>
          </a:p>
          <a:p>
            <a:pPr lvl="1"/>
            <a:endParaRPr lang="en-US" altLang="zh-CN" dirty="0"/>
          </a:p>
          <a:p>
            <a:pPr lvl="0"/>
            <a:r>
              <a:rPr lang="en-US" altLang="zh-CN" b="1" dirty="0"/>
              <a:t>Stage II: Fighting &amp; Talking</a:t>
            </a:r>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3</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Korean War</a:t>
            </a:r>
          </a:p>
        </p:txBody>
      </p:sp>
      <p:pic>
        <p:nvPicPr>
          <p:cNvPr id="18" name="图片 17">
            <a:extLst>
              <a:ext uri="{FF2B5EF4-FFF2-40B4-BE49-F238E27FC236}">
                <a16:creationId xmlns:a16="http://schemas.microsoft.com/office/drawing/2014/main" id="{ECFBA598-E771-9A41-8B8D-5921622FE9E4}"/>
              </a:ext>
            </a:extLst>
          </p:cNvPr>
          <p:cNvPicPr>
            <a:picLocks noChangeAspect="1"/>
          </p:cNvPicPr>
          <p:nvPr/>
        </p:nvPicPr>
        <p:blipFill>
          <a:blip r:embed="rId3"/>
          <a:stretch>
            <a:fillRect/>
          </a:stretch>
        </p:blipFill>
        <p:spPr>
          <a:xfrm>
            <a:off x="697632" y="1028050"/>
            <a:ext cx="2584094" cy="3233500"/>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Politicians &amp; scholars</a:t>
            </a:r>
            <a:endParaRPr dirty="0"/>
          </a:p>
        </p:txBody>
      </p:sp>
      <p:sp>
        <p:nvSpPr>
          <p:cNvPr id="307" name="Google Shape;307;p30"/>
          <p:cNvSpPr txBox="1">
            <a:spLocks noGrp="1"/>
          </p:cNvSpPr>
          <p:nvPr>
            <p:ph type="body" idx="1"/>
          </p:nvPr>
        </p:nvSpPr>
        <p:spPr>
          <a:xfrm>
            <a:off x="2702285" y="941400"/>
            <a:ext cx="5721715" cy="3192494"/>
          </a:xfrm>
          <a:prstGeom prst="rect">
            <a:avLst/>
          </a:prstGeom>
        </p:spPr>
        <p:txBody>
          <a:bodyPr spcFirstLastPara="1" wrap="square" lIns="36000" tIns="0" rIns="36000" bIns="0" anchor="t" anchorCtr="0">
            <a:noAutofit/>
          </a:bodyPr>
          <a:lstStyle/>
          <a:p>
            <a:pPr lvl="1"/>
            <a:endParaRPr lang="en-US" altLang="zh-CN" dirty="0"/>
          </a:p>
          <a:p>
            <a:pPr lvl="1"/>
            <a:r>
              <a:rPr lang="en-US" altLang="zh-CN" dirty="0"/>
              <a:t>Conlon report</a:t>
            </a:r>
            <a:r>
              <a:rPr lang="zh-CN" altLang="zh-CN" dirty="0"/>
              <a:t> </a:t>
            </a:r>
            <a:endParaRPr lang="en-US" altLang="zh-CN" dirty="0"/>
          </a:p>
          <a:p>
            <a:pPr lvl="2"/>
            <a:r>
              <a:rPr lang="en-US" altLang="zh-CN" dirty="0"/>
              <a:t>Communist China is very likely to emerge as one of the major world power of the late 20th century; </a:t>
            </a:r>
          </a:p>
          <a:p>
            <a:pPr lvl="2"/>
            <a:r>
              <a:rPr lang="en-US" altLang="zh-CN" dirty="0"/>
              <a:t>the question is whether it can be persuaded or forced to bear any responsibility for its participation.</a:t>
            </a:r>
          </a:p>
          <a:p>
            <a:pPr lvl="1"/>
            <a:endParaRPr lang="en-US" altLang="zh-CN" dirty="0"/>
          </a:p>
          <a:p>
            <a:pPr lvl="1"/>
            <a:r>
              <a:rPr lang="en-US" altLang="zh-CN" dirty="0"/>
              <a:t>Kennedy and Johnson’s strategy</a:t>
            </a:r>
          </a:p>
          <a:p>
            <a:pPr lvl="2"/>
            <a:r>
              <a:rPr lang="en-US" altLang="zh-CN" dirty="0"/>
              <a:t>to exploit the Sino-Soviet disagreement to put pressure on China and adopt a more hostile policy to it</a:t>
            </a:r>
            <a:endParaRPr lang="zh-CN" altLang="zh-CN" dirty="0"/>
          </a:p>
          <a:p>
            <a:pPr lvl="2"/>
            <a:r>
              <a:rPr lang="en-US" altLang="zh-CN" dirty="0"/>
              <a:t>to prevent China from becoming a nuclear power</a:t>
            </a:r>
          </a:p>
          <a:p>
            <a:pPr lvl="2"/>
            <a:endParaRPr lang="zh-CN" altLang="zh-CN" dirty="0"/>
          </a:p>
          <a:p>
            <a:pPr lvl="1"/>
            <a:r>
              <a:rPr lang="en-US" altLang="zh-CN" dirty="0"/>
              <a:t>Others including William Fulbright and </a:t>
            </a:r>
            <a:r>
              <a:rPr lang="en-US" altLang="zh-CN" dirty="0" err="1"/>
              <a:t>Doak</a:t>
            </a:r>
            <a:r>
              <a:rPr lang="en-US" altLang="zh-CN" dirty="0"/>
              <a:t> Barnett led to a shift in American public opinion towards China</a:t>
            </a:r>
            <a:r>
              <a:rPr lang="zh-CN" altLang="zh-CN" dirty="0"/>
              <a:t> </a:t>
            </a:r>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30</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policy adjustments</a:t>
            </a:r>
          </a:p>
        </p:txBody>
      </p:sp>
      <p:pic>
        <p:nvPicPr>
          <p:cNvPr id="4" name="图片 3">
            <a:extLst>
              <a:ext uri="{FF2B5EF4-FFF2-40B4-BE49-F238E27FC236}">
                <a16:creationId xmlns:a16="http://schemas.microsoft.com/office/drawing/2014/main" id="{5DF14A34-CEED-DA4B-A222-BCE8672AA2CC}"/>
              </a:ext>
            </a:extLst>
          </p:cNvPr>
          <p:cNvPicPr>
            <a:picLocks noChangeAspect="1"/>
          </p:cNvPicPr>
          <p:nvPr/>
        </p:nvPicPr>
        <p:blipFill>
          <a:blip r:embed="rId3"/>
          <a:stretch>
            <a:fillRect/>
          </a:stretch>
        </p:blipFill>
        <p:spPr>
          <a:xfrm>
            <a:off x="720000" y="955614"/>
            <a:ext cx="2593918" cy="3417486"/>
          </a:xfrm>
          <a:prstGeom prst="rect">
            <a:avLst/>
          </a:prstGeom>
        </p:spPr>
      </p:pic>
    </p:spTree>
    <p:extLst>
      <p:ext uri="{BB962C8B-B14F-4D97-AF65-F5344CB8AC3E}">
        <p14:creationId xmlns:p14="http://schemas.microsoft.com/office/powerpoint/2010/main" val="2524295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33"/>
          <p:cNvSpPr txBox="1">
            <a:spLocks noGrp="1"/>
          </p:cNvSpPr>
          <p:nvPr>
            <p:ph type="title"/>
          </p:nvPr>
        </p:nvSpPr>
        <p:spPr>
          <a:xfrm>
            <a:off x="4062325" y="1568404"/>
            <a:ext cx="4236300" cy="1079100"/>
          </a:xfrm>
          <a:prstGeom prst="rect">
            <a:avLst/>
          </a:prstGeom>
        </p:spPr>
        <p:txBody>
          <a:bodyPr spcFirstLastPara="1" wrap="square" lIns="36000" tIns="0" rIns="36000" bIns="0" anchor="ctr" anchorCtr="0">
            <a:noAutofit/>
          </a:bodyPr>
          <a:lstStyle/>
          <a:p>
            <a:pPr marL="0" lvl="0" indent="0" algn="l" rtl="0">
              <a:spcBef>
                <a:spcPts val="0"/>
              </a:spcBef>
              <a:spcAft>
                <a:spcPts val="0"/>
              </a:spcAft>
              <a:buNone/>
            </a:pPr>
            <a:r>
              <a:rPr lang="en" i="1" dirty="0"/>
              <a:t>Normalization</a:t>
            </a:r>
            <a:endParaRPr i="1" dirty="0"/>
          </a:p>
        </p:txBody>
      </p:sp>
      <p:sp>
        <p:nvSpPr>
          <p:cNvPr id="384" name="Google Shape;384;p33"/>
          <p:cNvSpPr txBox="1">
            <a:spLocks noGrp="1"/>
          </p:cNvSpPr>
          <p:nvPr>
            <p:ph type="subTitle" idx="1"/>
          </p:nvPr>
        </p:nvSpPr>
        <p:spPr>
          <a:xfrm>
            <a:off x="4062324" y="3336587"/>
            <a:ext cx="4453775" cy="924988"/>
          </a:xfrm>
          <a:prstGeom prst="rect">
            <a:avLst/>
          </a:prstGeom>
        </p:spPr>
        <p:txBody>
          <a:bodyPr spcFirstLastPara="1" wrap="square" lIns="36000" tIns="0" rIns="36000" bIns="0" anchor="t" anchorCtr="0">
            <a:noAutofit/>
          </a:bodyPr>
          <a:lstStyle/>
          <a:p>
            <a:pPr marL="285750" lvl="0" indent="-285750">
              <a:buFont typeface="Wingdings" pitchFamily="2" charset="2"/>
              <a:buChar char="Ø"/>
            </a:pPr>
            <a:r>
              <a:rPr lang="en-US" sz="1800" dirty="0"/>
              <a:t>Nixon’s visit and the first communique</a:t>
            </a:r>
          </a:p>
          <a:p>
            <a:pPr marL="285750" lvl="0" indent="-285750">
              <a:buFont typeface="Wingdings" pitchFamily="2" charset="2"/>
              <a:buChar char="Ø"/>
            </a:pPr>
            <a:r>
              <a:rPr lang="en-US" sz="1800" dirty="0"/>
              <a:t>The second communique</a:t>
            </a:r>
          </a:p>
          <a:p>
            <a:pPr marL="285750" lvl="0" indent="-285750">
              <a:buFont typeface="Wingdings" pitchFamily="2" charset="2"/>
              <a:buChar char="Ø"/>
            </a:pPr>
            <a:endParaRPr lang="en-US" sz="1800" dirty="0"/>
          </a:p>
        </p:txBody>
      </p:sp>
      <p:sp>
        <p:nvSpPr>
          <p:cNvPr id="385" name="Google Shape;385;p33"/>
          <p:cNvSpPr txBox="1">
            <a:spLocks noGrp="1"/>
          </p:cNvSpPr>
          <p:nvPr>
            <p:ph type="title" idx="2"/>
          </p:nvPr>
        </p:nvSpPr>
        <p:spPr>
          <a:xfrm>
            <a:off x="720000" y="1362683"/>
            <a:ext cx="2066700" cy="1686300"/>
          </a:xfrm>
          <a:prstGeom prst="rect">
            <a:avLst/>
          </a:prstGeom>
        </p:spPr>
        <p:txBody>
          <a:bodyPr spcFirstLastPara="1" wrap="square" lIns="36000" tIns="0" rIns="36000" bIns="0" anchor="b" anchorCtr="0">
            <a:noAutofit/>
          </a:bodyPr>
          <a:lstStyle/>
          <a:p>
            <a:pPr marL="0" lvl="0" indent="0" algn="l" rtl="0">
              <a:spcBef>
                <a:spcPts val="0"/>
              </a:spcBef>
              <a:spcAft>
                <a:spcPts val="0"/>
              </a:spcAft>
              <a:buNone/>
            </a:pPr>
            <a:r>
              <a:rPr lang="en" dirty="0"/>
              <a:t>06</a:t>
            </a:r>
            <a:endParaRPr dirty="0"/>
          </a:p>
        </p:txBody>
      </p:sp>
      <p:sp>
        <p:nvSpPr>
          <p:cNvPr id="386" name="Google Shape;386;p33"/>
          <p:cNvSpPr txBox="1">
            <a:spLocks noGrp="1"/>
          </p:cNvSpPr>
          <p:nvPr>
            <p:ph type="subTitle" idx="1"/>
          </p:nvPr>
        </p:nvSpPr>
        <p:spPr>
          <a:xfrm>
            <a:off x="720000" y="4088475"/>
            <a:ext cx="1173900" cy="1731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1200"/>
              <a:t>Date_</a:t>
            </a:r>
            <a:endParaRPr sz="1200"/>
          </a:p>
        </p:txBody>
      </p:sp>
      <p:sp>
        <p:nvSpPr>
          <p:cNvPr id="387" name="Google Shape;387;p33"/>
          <p:cNvSpPr txBox="1">
            <a:spLocks noGrp="1"/>
          </p:cNvSpPr>
          <p:nvPr>
            <p:ph type="subTitle" idx="1"/>
          </p:nvPr>
        </p:nvSpPr>
        <p:spPr>
          <a:xfrm>
            <a:off x="2488826" y="4088475"/>
            <a:ext cx="1173900" cy="173100"/>
          </a:xfrm>
          <a:prstGeom prst="rect">
            <a:avLst/>
          </a:prstGeom>
        </p:spPr>
        <p:txBody>
          <a:bodyPr spcFirstLastPara="1" wrap="square" lIns="36000" tIns="0" rIns="36000" bIns="0" anchor="t" anchorCtr="0">
            <a:noAutofit/>
          </a:bodyPr>
          <a:lstStyle/>
          <a:p>
            <a:pPr marL="0" lvl="0" indent="0" algn="r" rtl="0">
              <a:spcBef>
                <a:spcPts val="0"/>
              </a:spcBef>
              <a:spcAft>
                <a:spcPts val="1200"/>
              </a:spcAft>
              <a:buNone/>
            </a:pPr>
            <a:r>
              <a:rPr lang="en" sz="1200" dirty="0"/>
              <a:t>2022/4/6</a:t>
            </a:r>
            <a:endParaRPr sz="1200" dirty="0">
              <a:latin typeface="Cousine"/>
              <a:ea typeface="Cousine"/>
              <a:cs typeface="Cousine"/>
              <a:sym typeface="Cousine"/>
            </a:endParaRPr>
          </a:p>
        </p:txBody>
      </p:sp>
      <p:sp>
        <p:nvSpPr>
          <p:cNvPr id="389" name="Google Shape;389;p33"/>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31</a:t>
            </a:fld>
            <a:endParaRPr sz="1200">
              <a:solidFill>
                <a:schemeClr val="dk1"/>
              </a:solidFill>
              <a:latin typeface="Cousine"/>
              <a:ea typeface="Cousine"/>
              <a:cs typeface="Cousine"/>
              <a:sym typeface="Cousine"/>
            </a:endParaRPr>
          </a:p>
        </p:txBody>
      </p:sp>
      <p:sp>
        <p:nvSpPr>
          <p:cNvPr id="9" name="Google Shape;268;p27">
            <a:extLst>
              <a:ext uri="{FF2B5EF4-FFF2-40B4-BE49-F238E27FC236}">
                <a16:creationId xmlns:a16="http://schemas.microsoft.com/office/drawing/2014/main" id="{140F3ADA-5984-404A-8E7E-E0CE65FBCF70}"/>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a:t>
            </a:r>
          </a:p>
        </p:txBody>
      </p:sp>
    </p:spTree>
    <p:extLst>
      <p:ext uri="{BB962C8B-B14F-4D97-AF65-F5344CB8AC3E}">
        <p14:creationId xmlns:p14="http://schemas.microsoft.com/office/powerpoint/2010/main" val="20389744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42"/>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The Road to Normalization</a:t>
            </a:r>
            <a:endParaRPr i="1" dirty="0"/>
          </a:p>
        </p:txBody>
      </p:sp>
      <p:sp>
        <p:nvSpPr>
          <p:cNvPr id="659" name="Google Shape;659;p42"/>
          <p:cNvSpPr txBox="1">
            <a:spLocks noGrp="1"/>
          </p:cNvSpPr>
          <p:nvPr>
            <p:ph type="subTitle" idx="4294967295"/>
          </p:nvPr>
        </p:nvSpPr>
        <p:spPr>
          <a:xfrm>
            <a:off x="796200" y="1147050"/>
            <a:ext cx="1833000" cy="6672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2200" b="1" dirty="0">
                <a:latin typeface="JetBrains Mono"/>
                <a:ea typeface="JetBrains Mono"/>
                <a:cs typeface="JetBrains Mono"/>
                <a:sym typeface="JetBrains Mono"/>
              </a:rPr>
              <a:t>Nixon </a:t>
            </a:r>
            <a:endParaRPr sz="2200" b="1" dirty="0">
              <a:latin typeface="JetBrains Mono"/>
              <a:ea typeface="JetBrains Mono"/>
              <a:cs typeface="JetBrains Mono"/>
              <a:sym typeface="JetBrains Mono"/>
            </a:endParaRPr>
          </a:p>
        </p:txBody>
      </p:sp>
      <p:sp>
        <p:nvSpPr>
          <p:cNvPr id="660" name="Google Shape;660;p42"/>
          <p:cNvSpPr txBox="1">
            <a:spLocks noGrp="1"/>
          </p:cNvSpPr>
          <p:nvPr>
            <p:ph type="subTitle" idx="4294967295"/>
          </p:nvPr>
        </p:nvSpPr>
        <p:spPr>
          <a:xfrm>
            <a:off x="836659" y="1785706"/>
            <a:ext cx="1802700" cy="5478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dirty="0"/>
              <a:t>Visit</a:t>
            </a:r>
          </a:p>
          <a:p>
            <a:pPr marL="0" lvl="0" indent="0" algn="l" rtl="0">
              <a:spcBef>
                <a:spcPts val="0"/>
              </a:spcBef>
              <a:spcAft>
                <a:spcPts val="1200"/>
              </a:spcAft>
              <a:buNone/>
            </a:pPr>
            <a:r>
              <a:rPr lang="en" dirty="0"/>
              <a:t>1</a:t>
            </a:r>
            <a:r>
              <a:rPr lang="en" baseline="30000" dirty="0"/>
              <a:t>st</a:t>
            </a:r>
            <a:r>
              <a:rPr lang="en" dirty="0"/>
              <a:t> communique</a:t>
            </a:r>
            <a:endParaRPr dirty="0"/>
          </a:p>
        </p:txBody>
      </p:sp>
      <p:sp>
        <p:nvSpPr>
          <p:cNvPr id="661" name="Google Shape;661;p42"/>
          <p:cNvSpPr txBox="1">
            <a:spLocks noGrp="1"/>
          </p:cNvSpPr>
          <p:nvPr>
            <p:ph type="subTitle" idx="4294967295"/>
          </p:nvPr>
        </p:nvSpPr>
        <p:spPr>
          <a:xfrm>
            <a:off x="2606681" y="2989400"/>
            <a:ext cx="1833000" cy="6672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2200" b="1" dirty="0">
                <a:latin typeface="JetBrains Mono"/>
                <a:ea typeface="JetBrains Mono"/>
                <a:cs typeface="JetBrains Mono"/>
                <a:sym typeface="JetBrains Mono"/>
              </a:rPr>
              <a:t>Ford</a:t>
            </a:r>
            <a:endParaRPr sz="2200" b="1" dirty="0">
              <a:latin typeface="JetBrains Mono"/>
              <a:ea typeface="JetBrains Mono"/>
              <a:cs typeface="JetBrains Mono"/>
              <a:sym typeface="JetBrains Mono"/>
            </a:endParaRPr>
          </a:p>
        </p:txBody>
      </p:sp>
      <p:sp>
        <p:nvSpPr>
          <p:cNvPr id="662" name="Google Shape;662;p42"/>
          <p:cNvSpPr txBox="1">
            <a:spLocks noGrp="1"/>
          </p:cNvSpPr>
          <p:nvPr>
            <p:ph type="subTitle" idx="4294967295"/>
          </p:nvPr>
        </p:nvSpPr>
        <p:spPr>
          <a:xfrm>
            <a:off x="2579326" y="3354003"/>
            <a:ext cx="2947444" cy="547800"/>
          </a:xfrm>
          <a:prstGeom prst="rect">
            <a:avLst/>
          </a:prstGeom>
        </p:spPr>
        <p:txBody>
          <a:bodyPr spcFirstLastPara="1" wrap="square" lIns="36000" tIns="0" rIns="36000" bIns="0" anchor="t" anchorCtr="0">
            <a:noAutofit/>
          </a:bodyPr>
          <a:lstStyle/>
          <a:p>
            <a:pPr marL="0" lvl="0" indent="0">
              <a:spcAft>
                <a:spcPts val="1200"/>
              </a:spcAft>
              <a:buNone/>
            </a:pPr>
            <a:r>
              <a:rPr lang="en-US" altLang="zh-CN" dirty="0"/>
              <a:t>laden with the heavy burden of rebuilding trust in government;</a:t>
            </a:r>
            <a:r>
              <a:rPr lang="zh-CN" altLang="zh-CN" dirty="0"/>
              <a:t> </a:t>
            </a:r>
            <a:r>
              <a:rPr lang="en-US" altLang="zh-CN" dirty="0"/>
              <a:t>no notable progress</a:t>
            </a:r>
            <a:r>
              <a:rPr lang="zh-CN" altLang="zh-CN" dirty="0"/>
              <a:t> </a:t>
            </a:r>
            <a:endParaRPr dirty="0"/>
          </a:p>
        </p:txBody>
      </p:sp>
      <p:sp>
        <p:nvSpPr>
          <p:cNvPr id="663" name="Google Shape;663;p42"/>
          <p:cNvSpPr txBox="1">
            <a:spLocks noGrp="1"/>
          </p:cNvSpPr>
          <p:nvPr>
            <p:ph type="subTitle" idx="4294967295"/>
          </p:nvPr>
        </p:nvSpPr>
        <p:spPr>
          <a:xfrm>
            <a:off x="4087132" y="1147050"/>
            <a:ext cx="1833000" cy="6672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2200" b="1" dirty="0">
                <a:latin typeface="JetBrains Mono"/>
                <a:ea typeface="JetBrains Mono"/>
                <a:cs typeface="JetBrains Mono"/>
                <a:sym typeface="JetBrains Mono"/>
              </a:rPr>
              <a:t>Cater</a:t>
            </a:r>
            <a:endParaRPr sz="2200" b="1" dirty="0">
              <a:latin typeface="JetBrains Mono"/>
              <a:ea typeface="JetBrains Mono"/>
              <a:cs typeface="JetBrains Mono"/>
              <a:sym typeface="JetBrains Mono"/>
            </a:endParaRPr>
          </a:p>
        </p:txBody>
      </p:sp>
      <p:sp>
        <p:nvSpPr>
          <p:cNvPr id="664" name="Google Shape;664;p42"/>
          <p:cNvSpPr txBox="1">
            <a:spLocks noGrp="1"/>
          </p:cNvSpPr>
          <p:nvPr>
            <p:ph type="subTitle" idx="4294967295"/>
          </p:nvPr>
        </p:nvSpPr>
        <p:spPr>
          <a:xfrm>
            <a:off x="4102281" y="1670341"/>
            <a:ext cx="3275769" cy="5478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dirty="0"/>
              <a:t>Vance vs Brzezinski</a:t>
            </a:r>
          </a:p>
          <a:p>
            <a:pPr marL="0" lvl="0" indent="0" algn="l" rtl="0">
              <a:spcBef>
                <a:spcPts val="0"/>
              </a:spcBef>
              <a:spcAft>
                <a:spcPts val="1200"/>
              </a:spcAft>
              <a:buNone/>
            </a:pPr>
            <a:r>
              <a:rPr lang="en" dirty="0"/>
              <a:t>2</a:t>
            </a:r>
            <a:r>
              <a:rPr lang="en" baseline="30000" dirty="0"/>
              <a:t>nd</a:t>
            </a:r>
            <a:r>
              <a:rPr lang="en" dirty="0"/>
              <a:t> communique</a:t>
            </a:r>
            <a:endParaRPr dirty="0"/>
          </a:p>
        </p:txBody>
      </p:sp>
      <p:sp>
        <p:nvSpPr>
          <p:cNvPr id="665" name="Google Shape;665;p42"/>
          <p:cNvSpPr txBox="1">
            <a:spLocks noGrp="1"/>
          </p:cNvSpPr>
          <p:nvPr>
            <p:ph type="subTitle" idx="4294967295"/>
          </p:nvPr>
        </p:nvSpPr>
        <p:spPr>
          <a:xfrm>
            <a:off x="5852465" y="2989400"/>
            <a:ext cx="1833000" cy="6672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2200" b="1" dirty="0">
                <a:latin typeface="JetBrains Mono"/>
                <a:ea typeface="JetBrains Mono"/>
                <a:cs typeface="JetBrains Mono"/>
                <a:sym typeface="JetBrains Mono"/>
              </a:rPr>
              <a:t>Reagan</a:t>
            </a:r>
            <a:endParaRPr sz="2200" b="1" dirty="0">
              <a:latin typeface="JetBrains Mono"/>
              <a:ea typeface="JetBrains Mono"/>
              <a:cs typeface="JetBrains Mono"/>
              <a:sym typeface="JetBrains Mono"/>
            </a:endParaRPr>
          </a:p>
        </p:txBody>
      </p:sp>
      <p:sp>
        <p:nvSpPr>
          <p:cNvPr id="666" name="Google Shape;666;p42"/>
          <p:cNvSpPr txBox="1">
            <a:spLocks noGrp="1"/>
          </p:cNvSpPr>
          <p:nvPr>
            <p:ph type="subTitle" idx="4294967295"/>
          </p:nvPr>
        </p:nvSpPr>
        <p:spPr>
          <a:xfrm>
            <a:off x="5875051" y="3693125"/>
            <a:ext cx="1802400" cy="5478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US" dirty="0"/>
              <a:t>P</a:t>
            </a:r>
            <a:r>
              <a:rPr lang="en" dirty="0" err="1"/>
              <a:t>ro</a:t>
            </a:r>
            <a:r>
              <a:rPr lang="en" dirty="0"/>
              <a:t>-Taiwan </a:t>
            </a:r>
          </a:p>
          <a:p>
            <a:pPr marL="0" lvl="0" indent="0" algn="l" rtl="0">
              <a:spcBef>
                <a:spcPts val="0"/>
              </a:spcBef>
              <a:spcAft>
                <a:spcPts val="1200"/>
              </a:spcAft>
              <a:buNone/>
            </a:pPr>
            <a:r>
              <a:rPr lang="en" dirty="0"/>
              <a:t>3</a:t>
            </a:r>
            <a:r>
              <a:rPr lang="en" baseline="30000" dirty="0"/>
              <a:t>rd</a:t>
            </a:r>
            <a:r>
              <a:rPr lang="en" dirty="0"/>
              <a:t> communique</a:t>
            </a:r>
            <a:endParaRPr dirty="0"/>
          </a:p>
        </p:txBody>
      </p:sp>
      <p:sp>
        <p:nvSpPr>
          <p:cNvPr id="669" name="Google Shape;669;p42"/>
          <p:cNvSpPr txBox="1">
            <a:spLocks noGrp="1"/>
          </p:cNvSpPr>
          <p:nvPr>
            <p:ph type="subTitle" idx="4294967295"/>
          </p:nvPr>
        </p:nvSpPr>
        <p:spPr>
          <a:xfrm>
            <a:off x="720000" y="2423050"/>
            <a:ext cx="712500" cy="5478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3400" b="1" i="1" dirty="0">
                <a:latin typeface="JetBrains Mono"/>
                <a:ea typeface="JetBrains Mono"/>
                <a:cs typeface="JetBrains Mono"/>
                <a:sym typeface="JetBrains Mono"/>
              </a:rPr>
              <a:t>01</a:t>
            </a:r>
            <a:endParaRPr sz="3400" b="1" i="1" dirty="0">
              <a:latin typeface="JetBrains Mono"/>
              <a:ea typeface="JetBrains Mono"/>
              <a:cs typeface="JetBrains Mono"/>
              <a:sym typeface="JetBrains Mono"/>
            </a:endParaRPr>
          </a:p>
        </p:txBody>
      </p:sp>
      <p:sp>
        <p:nvSpPr>
          <p:cNvPr id="670" name="Google Shape;670;p42"/>
          <p:cNvSpPr txBox="1">
            <a:spLocks noGrp="1"/>
          </p:cNvSpPr>
          <p:nvPr>
            <p:ph type="subTitle" idx="4294967295"/>
          </p:nvPr>
        </p:nvSpPr>
        <p:spPr>
          <a:xfrm>
            <a:off x="2529153" y="2423050"/>
            <a:ext cx="712500" cy="5478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3400" b="1" i="1">
                <a:latin typeface="JetBrains Mono"/>
                <a:ea typeface="JetBrains Mono"/>
                <a:cs typeface="JetBrains Mono"/>
                <a:sym typeface="JetBrains Mono"/>
              </a:rPr>
              <a:t>02</a:t>
            </a:r>
            <a:endParaRPr sz="3400" b="1" i="1">
              <a:latin typeface="JetBrains Mono"/>
              <a:ea typeface="JetBrains Mono"/>
              <a:cs typeface="JetBrains Mono"/>
              <a:sym typeface="JetBrains Mono"/>
            </a:endParaRPr>
          </a:p>
        </p:txBody>
      </p:sp>
      <p:sp>
        <p:nvSpPr>
          <p:cNvPr id="671" name="Google Shape;671;p42"/>
          <p:cNvSpPr txBox="1">
            <a:spLocks noGrp="1"/>
          </p:cNvSpPr>
          <p:nvPr>
            <p:ph type="subTitle" idx="4294967295"/>
          </p:nvPr>
        </p:nvSpPr>
        <p:spPr>
          <a:xfrm>
            <a:off x="4010934" y="2423050"/>
            <a:ext cx="712500" cy="5478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3400" b="1" i="1">
                <a:latin typeface="JetBrains Mono"/>
                <a:ea typeface="JetBrains Mono"/>
                <a:cs typeface="JetBrains Mono"/>
                <a:sym typeface="JetBrains Mono"/>
              </a:rPr>
              <a:t>03</a:t>
            </a:r>
            <a:endParaRPr sz="3400" b="1" i="1">
              <a:latin typeface="JetBrains Mono"/>
              <a:ea typeface="JetBrains Mono"/>
              <a:cs typeface="JetBrains Mono"/>
              <a:sym typeface="JetBrains Mono"/>
            </a:endParaRPr>
          </a:p>
        </p:txBody>
      </p:sp>
      <p:sp>
        <p:nvSpPr>
          <p:cNvPr id="672" name="Google Shape;672;p42"/>
          <p:cNvSpPr txBox="1">
            <a:spLocks noGrp="1"/>
          </p:cNvSpPr>
          <p:nvPr>
            <p:ph type="subTitle" idx="4294967295"/>
          </p:nvPr>
        </p:nvSpPr>
        <p:spPr>
          <a:xfrm>
            <a:off x="5774939" y="2423050"/>
            <a:ext cx="712500" cy="547800"/>
          </a:xfrm>
          <a:prstGeom prst="rect">
            <a:avLst/>
          </a:prstGeom>
        </p:spPr>
        <p:txBody>
          <a:bodyPr spcFirstLastPara="1" wrap="square" lIns="36000" tIns="0" rIns="36000" bIns="0" anchor="t" anchorCtr="0">
            <a:noAutofit/>
          </a:bodyPr>
          <a:lstStyle/>
          <a:p>
            <a:pPr marL="0" lvl="0" indent="0" algn="l" rtl="0">
              <a:spcBef>
                <a:spcPts val="0"/>
              </a:spcBef>
              <a:spcAft>
                <a:spcPts val="1200"/>
              </a:spcAft>
              <a:buNone/>
            </a:pPr>
            <a:r>
              <a:rPr lang="en" sz="3400" b="1" i="1">
                <a:latin typeface="JetBrains Mono"/>
                <a:ea typeface="JetBrains Mono"/>
                <a:cs typeface="JetBrains Mono"/>
                <a:sym typeface="JetBrains Mono"/>
              </a:rPr>
              <a:t>04</a:t>
            </a:r>
            <a:endParaRPr sz="3400" b="1" i="1">
              <a:latin typeface="JetBrains Mono"/>
              <a:ea typeface="JetBrains Mono"/>
              <a:cs typeface="JetBrains Mono"/>
              <a:sym typeface="JetBrains Mono"/>
            </a:endParaRPr>
          </a:p>
        </p:txBody>
      </p:sp>
      <p:sp>
        <p:nvSpPr>
          <p:cNvPr id="675" name="Google Shape;675;p42"/>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32</a:t>
            </a:fld>
            <a:endParaRPr sz="1200">
              <a:solidFill>
                <a:schemeClr val="dk1"/>
              </a:solidFill>
              <a:latin typeface="Cousine"/>
              <a:ea typeface="Cousine"/>
              <a:cs typeface="Cousine"/>
              <a:sym typeface="Cousine"/>
            </a:endParaRPr>
          </a:p>
        </p:txBody>
      </p:sp>
      <p:cxnSp>
        <p:nvCxnSpPr>
          <p:cNvPr id="676" name="Google Shape;676;p42"/>
          <p:cNvCxnSpPr>
            <a:stCxn id="669" idx="1"/>
          </p:cNvCxnSpPr>
          <p:nvPr/>
        </p:nvCxnSpPr>
        <p:spPr>
          <a:xfrm rot="10800000">
            <a:off x="720000" y="1185550"/>
            <a:ext cx="0" cy="1511400"/>
          </a:xfrm>
          <a:prstGeom prst="straightConnector1">
            <a:avLst/>
          </a:prstGeom>
          <a:noFill/>
          <a:ln w="28575" cap="flat" cmpd="sng">
            <a:solidFill>
              <a:schemeClr val="dk1"/>
            </a:solidFill>
            <a:prstDash val="solid"/>
            <a:round/>
            <a:headEnd type="none" w="med" len="med"/>
            <a:tailEnd type="none" w="med" len="med"/>
          </a:ln>
        </p:spPr>
      </p:cxnSp>
      <p:cxnSp>
        <p:nvCxnSpPr>
          <p:cNvPr id="677" name="Google Shape;677;p42"/>
          <p:cNvCxnSpPr>
            <a:stCxn id="670" idx="1"/>
          </p:cNvCxnSpPr>
          <p:nvPr/>
        </p:nvCxnSpPr>
        <p:spPr>
          <a:xfrm>
            <a:off x="2529153" y="2696950"/>
            <a:ext cx="0" cy="1473000"/>
          </a:xfrm>
          <a:prstGeom prst="straightConnector1">
            <a:avLst/>
          </a:prstGeom>
          <a:noFill/>
          <a:ln w="28575" cap="flat" cmpd="sng">
            <a:solidFill>
              <a:schemeClr val="dk1"/>
            </a:solidFill>
            <a:prstDash val="solid"/>
            <a:round/>
            <a:headEnd type="none" w="med" len="med"/>
            <a:tailEnd type="none" w="med" len="med"/>
          </a:ln>
        </p:spPr>
      </p:cxnSp>
      <p:cxnSp>
        <p:nvCxnSpPr>
          <p:cNvPr id="678" name="Google Shape;678;p42"/>
          <p:cNvCxnSpPr>
            <a:stCxn id="672" idx="1"/>
          </p:cNvCxnSpPr>
          <p:nvPr/>
        </p:nvCxnSpPr>
        <p:spPr>
          <a:xfrm>
            <a:off x="5774939" y="2696950"/>
            <a:ext cx="0" cy="1473000"/>
          </a:xfrm>
          <a:prstGeom prst="straightConnector1">
            <a:avLst/>
          </a:prstGeom>
          <a:noFill/>
          <a:ln w="28575" cap="flat" cmpd="sng">
            <a:solidFill>
              <a:schemeClr val="dk1"/>
            </a:solidFill>
            <a:prstDash val="solid"/>
            <a:round/>
            <a:headEnd type="none" w="med" len="med"/>
            <a:tailEnd type="none" w="med" len="med"/>
          </a:ln>
        </p:spPr>
      </p:cxnSp>
      <p:cxnSp>
        <p:nvCxnSpPr>
          <p:cNvPr id="679" name="Google Shape;679;p42"/>
          <p:cNvCxnSpPr>
            <a:stCxn id="671" idx="1"/>
          </p:cNvCxnSpPr>
          <p:nvPr/>
        </p:nvCxnSpPr>
        <p:spPr>
          <a:xfrm rot="10800000">
            <a:off x="4010934" y="1203850"/>
            <a:ext cx="0" cy="1493100"/>
          </a:xfrm>
          <a:prstGeom prst="straightConnector1">
            <a:avLst/>
          </a:prstGeom>
          <a:noFill/>
          <a:ln w="28575" cap="flat" cmpd="sng">
            <a:solidFill>
              <a:schemeClr val="dk1"/>
            </a:solidFill>
            <a:prstDash val="solid"/>
            <a:round/>
            <a:headEnd type="none" w="med" len="med"/>
            <a:tailEnd type="none" w="med" len="med"/>
          </a:ln>
        </p:spPr>
      </p:cxnSp>
      <p:cxnSp>
        <p:nvCxnSpPr>
          <p:cNvPr id="681" name="Google Shape;681;p42"/>
          <p:cNvCxnSpPr>
            <a:cxnSpLocks/>
          </p:cNvCxnSpPr>
          <p:nvPr/>
        </p:nvCxnSpPr>
        <p:spPr>
          <a:xfrm>
            <a:off x="1355500" y="2684775"/>
            <a:ext cx="981300" cy="0"/>
          </a:xfrm>
          <a:prstGeom prst="straightConnector1">
            <a:avLst/>
          </a:prstGeom>
          <a:noFill/>
          <a:ln w="28575" cap="flat" cmpd="sng">
            <a:solidFill>
              <a:schemeClr val="dk1"/>
            </a:solidFill>
            <a:prstDash val="dot"/>
            <a:round/>
            <a:headEnd type="none" w="med" len="med"/>
            <a:tailEnd type="none" w="med" len="med"/>
          </a:ln>
        </p:spPr>
      </p:cxnSp>
      <p:cxnSp>
        <p:nvCxnSpPr>
          <p:cNvPr id="682" name="Google Shape;682;p42"/>
          <p:cNvCxnSpPr/>
          <p:nvPr/>
        </p:nvCxnSpPr>
        <p:spPr>
          <a:xfrm>
            <a:off x="3178648" y="2684775"/>
            <a:ext cx="684000" cy="0"/>
          </a:xfrm>
          <a:prstGeom prst="straightConnector1">
            <a:avLst/>
          </a:prstGeom>
          <a:noFill/>
          <a:ln w="28575" cap="flat" cmpd="sng">
            <a:solidFill>
              <a:schemeClr val="dk1"/>
            </a:solidFill>
            <a:prstDash val="dot"/>
            <a:round/>
            <a:headEnd type="none" w="med" len="med"/>
            <a:tailEnd type="none" w="med" len="med"/>
          </a:ln>
        </p:spPr>
      </p:cxnSp>
      <p:cxnSp>
        <p:nvCxnSpPr>
          <p:cNvPr id="683" name="Google Shape;683;p42"/>
          <p:cNvCxnSpPr>
            <a:cxnSpLocks/>
            <a:endCxn id="672" idx="1"/>
          </p:cNvCxnSpPr>
          <p:nvPr/>
        </p:nvCxnSpPr>
        <p:spPr>
          <a:xfrm>
            <a:off x="4674423" y="2684775"/>
            <a:ext cx="1100516" cy="12175"/>
          </a:xfrm>
          <a:prstGeom prst="straightConnector1">
            <a:avLst/>
          </a:prstGeom>
          <a:noFill/>
          <a:ln w="28575" cap="flat" cmpd="sng">
            <a:solidFill>
              <a:schemeClr val="dk1"/>
            </a:solidFill>
            <a:prstDash val="dot"/>
            <a:round/>
            <a:headEnd type="none" w="med" len="med"/>
            <a:tailEnd type="none" w="med" len="med"/>
          </a:ln>
        </p:spPr>
      </p:cxnSp>
      <p:cxnSp>
        <p:nvCxnSpPr>
          <p:cNvPr id="684" name="Google Shape;684;p42"/>
          <p:cNvCxnSpPr/>
          <p:nvPr/>
        </p:nvCxnSpPr>
        <p:spPr>
          <a:xfrm>
            <a:off x="6452423" y="2684775"/>
            <a:ext cx="684000" cy="0"/>
          </a:xfrm>
          <a:prstGeom prst="straightConnector1">
            <a:avLst/>
          </a:prstGeom>
          <a:noFill/>
          <a:ln w="28575" cap="flat" cmpd="sng">
            <a:solidFill>
              <a:schemeClr val="dk1"/>
            </a:solidFill>
            <a:prstDash val="dot"/>
            <a:round/>
            <a:headEnd type="none" w="med" len="med"/>
            <a:tailEnd type="none" w="med" len="med"/>
          </a:ln>
        </p:spPr>
      </p:cxnSp>
      <p:sp>
        <p:nvSpPr>
          <p:cNvPr id="32" name="Google Shape;268;p27">
            <a:extLst>
              <a:ext uri="{FF2B5EF4-FFF2-40B4-BE49-F238E27FC236}">
                <a16:creationId xmlns:a16="http://schemas.microsoft.com/office/drawing/2014/main" id="{2EC3125E-6C21-3044-92F8-BC09FE361F2A}"/>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Richard Nixon:1971-1973</a:t>
            </a:r>
            <a:endParaRPr dirty="0"/>
          </a:p>
        </p:txBody>
      </p:sp>
      <p:sp>
        <p:nvSpPr>
          <p:cNvPr id="307" name="Google Shape;307;p30"/>
          <p:cNvSpPr txBox="1">
            <a:spLocks noGrp="1"/>
          </p:cNvSpPr>
          <p:nvPr>
            <p:ph type="body" idx="1"/>
          </p:nvPr>
        </p:nvSpPr>
        <p:spPr>
          <a:xfrm>
            <a:off x="2702285" y="1048553"/>
            <a:ext cx="5721715" cy="3192494"/>
          </a:xfrm>
          <a:prstGeom prst="rect">
            <a:avLst/>
          </a:prstGeom>
        </p:spPr>
        <p:txBody>
          <a:bodyPr spcFirstLastPara="1" wrap="square" lIns="36000" tIns="0" rIns="36000" bIns="0" anchor="t" anchorCtr="0">
            <a:noAutofit/>
          </a:bodyPr>
          <a:lstStyle/>
          <a:p>
            <a:pPr lvl="1"/>
            <a:endParaRPr lang="zh-CN" altLang="zh-CN" dirty="0"/>
          </a:p>
          <a:p>
            <a:pPr lvl="1"/>
            <a:r>
              <a:rPr lang="en-US" altLang="zh-CN" dirty="0"/>
              <a:t>China’s Ping-Pong diplomacy</a:t>
            </a:r>
          </a:p>
          <a:p>
            <a:pPr lvl="1"/>
            <a:r>
              <a:rPr lang="en-US" altLang="zh-CN" dirty="0"/>
              <a:t>Nixon’s five steps to relax relations with China</a:t>
            </a:r>
            <a:endParaRPr lang="zh-CN" altLang="zh-CN" dirty="0"/>
          </a:p>
          <a:p>
            <a:pPr lvl="1"/>
            <a:r>
              <a:rPr lang="en-US" altLang="zh-CN" dirty="0"/>
              <a:t>Kissinger’s secret visit to China </a:t>
            </a:r>
          </a:p>
          <a:p>
            <a:pPr lvl="1"/>
            <a:r>
              <a:rPr lang="en-US" altLang="zh-CN" dirty="0"/>
              <a:t>Nixon’s visit</a:t>
            </a:r>
            <a:endParaRPr lang="zh-CN" altLang="zh-CN" dirty="0"/>
          </a:p>
          <a:p>
            <a:pPr lvl="2"/>
            <a:r>
              <a:rPr lang="en-US" altLang="zh-CN" dirty="0"/>
              <a:t>the first ever visit to China made by an incumbent US president</a:t>
            </a:r>
          </a:p>
          <a:p>
            <a:pPr lvl="2"/>
            <a:r>
              <a:rPr lang="en-US" altLang="zh-CN" dirty="0"/>
              <a:t>the first ever visit made by a US president to a country without formal diplomatic relations with the US</a:t>
            </a:r>
            <a:endParaRPr lang="zh-CN" altLang="zh-CN" dirty="0"/>
          </a:p>
          <a:p>
            <a:pPr lvl="1"/>
            <a:r>
              <a:rPr lang="en-US" altLang="zh-CN" dirty="0"/>
              <a:t>Shanghai Communique </a:t>
            </a:r>
          </a:p>
          <a:p>
            <a:pPr lvl="1"/>
            <a:r>
              <a:rPr lang="en-US" altLang="zh-CN" dirty="0"/>
              <a:t>1973.2.22 communique for setting up a liaison office in each other’s capital, </a:t>
            </a:r>
          </a:p>
          <a:p>
            <a:pPr lvl="2"/>
            <a:r>
              <a:rPr lang="en-US" altLang="zh-CN" dirty="0"/>
              <a:t>functioned largely as embassies, </a:t>
            </a:r>
          </a:p>
          <a:p>
            <a:pPr lvl="2"/>
            <a:r>
              <a:rPr lang="en-US" altLang="zh-CN" dirty="0"/>
              <a:t>played a positive role in maintaining regular communication between China and the US.</a:t>
            </a:r>
            <a:endParaRPr lang="zh-CN" altLang="zh-CN"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33</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pic>
        <p:nvPicPr>
          <p:cNvPr id="6" name="图片 5">
            <a:extLst>
              <a:ext uri="{FF2B5EF4-FFF2-40B4-BE49-F238E27FC236}">
                <a16:creationId xmlns:a16="http://schemas.microsoft.com/office/drawing/2014/main" id="{EB13B7B4-C179-DF48-8AF8-30D581B0FF5A}"/>
              </a:ext>
            </a:extLst>
          </p:cNvPr>
          <p:cNvPicPr>
            <a:picLocks noChangeAspect="1"/>
          </p:cNvPicPr>
          <p:nvPr/>
        </p:nvPicPr>
        <p:blipFill>
          <a:blip r:embed="rId3"/>
          <a:stretch>
            <a:fillRect/>
          </a:stretch>
        </p:blipFill>
        <p:spPr>
          <a:xfrm>
            <a:off x="720000" y="1011041"/>
            <a:ext cx="2452171" cy="3267518"/>
          </a:xfrm>
          <a:prstGeom prst="rect">
            <a:avLst/>
          </a:prstGeom>
        </p:spPr>
      </p:pic>
    </p:spTree>
    <p:extLst>
      <p:ext uri="{BB962C8B-B14F-4D97-AF65-F5344CB8AC3E}">
        <p14:creationId xmlns:p14="http://schemas.microsoft.com/office/powerpoint/2010/main" val="109717491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Richard Nixon:1971-1973</a:t>
            </a:r>
            <a:endParaRPr dirty="0"/>
          </a:p>
        </p:txBody>
      </p:sp>
      <p:sp>
        <p:nvSpPr>
          <p:cNvPr id="307" name="Google Shape;307;p30"/>
          <p:cNvSpPr txBox="1">
            <a:spLocks noGrp="1"/>
          </p:cNvSpPr>
          <p:nvPr>
            <p:ph type="body" idx="1"/>
          </p:nvPr>
        </p:nvSpPr>
        <p:spPr>
          <a:xfrm>
            <a:off x="2702285" y="1402803"/>
            <a:ext cx="5721715" cy="3192494"/>
          </a:xfrm>
          <a:prstGeom prst="rect">
            <a:avLst/>
          </a:prstGeom>
        </p:spPr>
        <p:txBody>
          <a:bodyPr spcFirstLastPara="1" wrap="square" lIns="36000" tIns="0" rIns="36000" bIns="0" anchor="t" anchorCtr="0">
            <a:noAutofit/>
          </a:bodyPr>
          <a:lstStyle/>
          <a:p>
            <a:pPr lvl="1"/>
            <a:r>
              <a:rPr lang="en-US" altLang="zh-CN" dirty="0"/>
              <a:t>slow advancement because of</a:t>
            </a:r>
            <a:endParaRPr lang="zh-CN" altLang="zh-CN" dirty="0"/>
          </a:p>
          <a:p>
            <a:pPr lvl="2"/>
            <a:r>
              <a:rPr lang="en-US" altLang="zh-CN" dirty="0"/>
              <a:t>Taiwan question, being unwilling to abandon its old friend; continue its security obligation (treaty)</a:t>
            </a:r>
            <a:endParaRPr lang="zh-CN" altLang="zh-CN" dirty="0"/>
          </a:p>
          <a:p>
            <a:pPr lvl="2"/>
            <a:r>
              <a:rPr lang="en-US" altLang="zh-CN" dirty="0"/>
              <a:t>US looking for detent with the Soviet Union; Sino-US relations was a secondary concern, US-Soviet was a primary concern</a:t>
            </a:r>
            <a:endParaRPr lang="zh-CN" altLang="zh-CN" dirty="0"/>
          </a:p>
          <a:p>
            <a:pPr lvl="2"/>
            <a:r>
              <a:rPr lang="en-US" altLang="zh-CN" dirty="0"/>
              <a:t>domestic politics</a:t>
            </a:r>
            <a:endParaRPr lang="zh-CN" altLang="zh-CN" dirty="0"/>
          </a:p>
          <a:p>
            <a:pPr lvl="3"/>
            <a:r>
              <a:rPr lang="en-US" altLang="zh-CN" dirty="0"/>
              <a:t>Watergate scandal</a:t>
            </a:r>
            <a:endParaRPr lang="zh-CN" altLang="zh-CN" dirty="0"/>
          </a:p>
          <a:p>
            <a:pPr lvl="3"/>
            <a:r>
              <a:rPr lang="en-US" altLang="zh-CN" dirty="0"/>
              <a:t>Cultural revolution: ultra-leftist thinking; attack on Zhou Enlai, and on foreign policy altogether</a:t>
            </a:r>
            <a:endParaRPr lang="zh-CN" altLang="zh-CN"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34</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pic>
        <p:nvPicPr>
          <p:cNvPr id="6" name="图片 5">
            <a:extLst>
              <a:ext uri="{FF2B5EF4-FFF2-40B4-BE49-F238E27FC236}">
                <a16:creationId xmlns:a16="http://schemas.microsoft.com/office/drawing/2014/main" id="{EB13B7B4-C179-DF48-8AF8-30D581B0FF5A}"/>
              </a:ext>
            </a:extLst>
          </p:cNvPr>
          <p:cNvPicPr>
            <a:picLocks noChangeAspect="1"/>
          </p:cNvPicPr>
          <p:nvPr/>
        </p:nvPicPr>
        <p:blipFill>
          <a:blip r:embed="rId3"/>
          <a:stretch>
            <a:fillRect/>
          </a:stretch>
        </p:blipFill>
        <p:spPr>
          <a:xfrm>
            <a:off x="720000" y="1011041"/>
            <a:ext cx="2452171" cy="3267518"/>
          </a:xfrm>
          <a:prstGeom prst="rect">
            <a:avLst/>
          </a:prstGeom>
        </p:spPr>
      </p:pic>
    </p:spTree>
    <p:extLst>
      <p:ext uri="{BB962C8B-B14F-4D97-AF65-F5344CB8AC3E}">
        <p14:creationId xmlns:p14="http://schemas.microsoft.com/office/powerpoint/2010/main" val="316077636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Jimmy Carter:1977-1981</a:t>
            </a:r>
            <a:endParaRPr dirty="0"/>
          </a:p>
        </p:txBody>
      </p:sp>
      <p:sp>
        <p:nvSpPr>
          <p:cNvPr id="307" name="Google Shape;307;p30"/>
          <p:cNvSpPr txBox="1">
            <a:spLocks noGrp="1"/>
          </p:cNvSpPr>
          <p:nvPr>
            <p:ph type="body" idx="1"/>
          </p:nvPr>
        </p:nvSpPr>
        <p:spPr>
          <a:xfrm>
            <a:off x="3299743" y="1180606"/>
            <a:ext cx="5170307" cy="3192494"/>
          </a:xfrm>
          <a:prstGeom prst="rect">
            <a:avLst/>
          </a:prstGeom>
        </p:spPr>
        <p:txBody>
          <a:bodyPr spcFirstLastPara="1" wrap="square" lIns="36000" tIns="0" rIns="36000" bIns="0" anchor="t" anchorCtr="0">
            <a:noAutofit/>
          </a:bodyPr>
          <a:lstStyle/>
          <a:p>
            <a:r>
              <a:rPr lang="en-US" altLang="zh-CN" sz="1600" dirty="0"/>
              <a:t>Vance (Carter 1977)</a:t>
            </a:r>
          </a:p>
          <a:p>
            <a:endParaRPr lang="zh-CN" altLang="zh-CN" sz="1600" dirty="0"/>
          </a:p>
          <a:p>
            <a:pPr lvl="1"/>
            <a:r>
              <a:rPr lang="en-US" altLang="zh-CN" sz="1400" dirty="0"/>
              <a:t>priority: advance the talks on restricting strategic weapons with Soviet Union; strategic cooperation between US and China would hinder that priority</a:t>
            </a:r>
          </a:p>
          <a:p>
            <a:pPr lvl="1"/>
            <a:endParaRPr lang="zh-CN" altLang="zh-CN" sz="1400" dirty="0"/>
          </a:p>
          <a:p>
            <a:pPr lvl="1"/>
            <a:r>
              <a:rPr lang="en-US" altLang="zh-CN" sz="1400" dirty="0"/>
              <a:t>Vance’s visit to China, 8.22, little agreement on the Taiwan issue (Panama Canal Zone, needed to be signed by the Congress</a:t>
            </a:r>
            <a:endParaRPr lang="zh-CN" altLang="zh-CN" sz="1400" dirty="0"/>
          </a:p>
          <a:p>
            <a:endParaRPr lang="en-US" altLang="zh-CN" sz="1600" dirty="0"/>
          </a:p>
          <a:p>
            <a:r>
              <a:rPr lang="en-US" altLang="zh-CN" sz="1600" dirty="0"/>
              <a:t>Brzezinski (Carter 1978)</a:t>
            </a:r>
            <a:endParaRPr lang="zh-CN" altLang="zh-CN" sz="16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35</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pic>
        <p:nvPicPr>
          <p:cNvPr id="3" name="图片 2">
            <a:extLst>
              <a:ext uri="{FF2B5EF4-FFF2-40B4-BE49-F238E27FC236}">
                <a16:creationId xmlns:a16="http://schemas.microsoft.com/office/drawing/2014/main" id="{632608E8-438F-1740-8D34-4270DA21E546}"/>
              </a:ext>
            </a:extLst>
          </p:cNvPr>
          <p:cNvPicPr>
            <a:picLocks noChangeAspect="1"/>
          </p:cNvPicPr>
          <p:nvPr/>
        </p:nvPicPr>
        <p:blipFill>
          <a:blip r:embed="rId3"/>
          <a:stretch>
            <a:fillRect/>
          </a:stretch>
        </p:blipFill>
        <p:spPr>
          <a:xfrm>
            <a:off x="732893" y="952773"/>
            <a:ext cx="2566850" cy="3420327"/>
          </a:xfrm>
          <a:prstGeom prst="rect">
            <a:avLst/>
          </a:prstGeom>
        </p:spPr>
      </p:pic>
    </p:spTree>
    <p:extLst>
      <p:ext uri="{BB962C8B-B14F-4D97-AF65-F5344CB8AC3E}">
        <p14:creationId xmlns:p14="http://schemas.microsoft.com/office/powerpoint/2010/main" val="38903009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Jimmy Carter:1977-1981</a:t>
            </a:r>
            <a:endParaRPr dirty="0"/>
          </a:p>
        </p:txBody>
      </p:sp>
      <p:sp>
        <p:nvSpPr>
          <p:cNvPr id="307" name="Google Shape;307;p30"/>
          <p:cNvSpPr txBox="1">
            <a:spLocks noGrp="1"/>
          </p:cNvSpPr>
          <p:nvPr>
            <p:ph type="body" idx="1"/>
          </p:nvPr>
        </p:nvSpPr>
        <p:spPr>
          <a:xfrm>
            <a:off x="3299743" y="1180606"/>
            <a:ext cx="5216357" cy="3192494"/>
          </a:xfrm>
          <a:prstGeom prst="rect">
            <a:avLst/>
          </a:prstGeom>
        </p:spPr>
        <p:txBody>
          <a:bodyPr spcFirstLastPara="1" wrap="square" lIns="36000" tIns="0" rIns="36000" bIns="0" anchor="t" anchorCtr="0">
            <a:noAutofit/>
          </a:bodyPr>
          <a:lstStyle/>
          <a:p>
            <a:r>
              <a:rPr lang="en-US" altLang="zh-CN" sz="1600" dirty="0"/>
              <a:t>what stepped up the pace of China-US normalization??</a:t>
            </a:r>
          </a:p>
          <a:p>
            <a:endParaRPr lang="zh-CN" altLang="zh-CN" sz="1600" dirty="0"/>
          </a:p>
          <a:p>
            <a:r>
              <a:rPr lang="en-US" altLang="zh-CN" sz="1600" dirty="0"/>
              <a:t>Brzezinski (Carter 1978)</a:t>
            </a:r>
            <a:endParaRPr lang="zh-CN" altLang="zh-CN" sz="1600" dirty="0"/>
          </a:p>
          <a:p>
            <a:pPr lvl="1"/>
            <a:r>
              <a:rPr lang="en-US" altLang="zh-CN" sz="1400" dirty="0"/>
              <a:t>“a central stabilizing element of our global policy and a keystone for peace”</a:t>
            </a:r>
            <a:endParaRPr lang="zh-CN" altLang="zh-CN" sz="1400" dirty="0"/>
          </a:p>
          <a:p>
            <a:pPr lvl="1"/>
            <a:r>
              <a:rPr lang="en-US" altLang="zh-CN" sz="1400" dirty="0"/>
              <a:t>1978.5.20 Brzezinski visit to China, “no consulate in Taiwan after the normalization”</a:t>
            </a:r>
          </a:p>
          <a:p>
            <a:pPr lvl="1"/>
            <a:endParaRPr lang="zh-CN" altLang="zh-CN" sz="1400" dirty="0"/>
          </a:p>
          <a:p>
            <a:r>
              <a:rPr lang="en-US" altLang="zh-CN" sz="1600" dirty="0"/>
              <a:t>China’s need for modernization, learn from America, the biggest of the developed countries</a:t>
            </a:r>
            <a:endParaRPr lang="zh-CN" altLang="zh-CN" sz="1600" dirty="0"/>
          </a:p>
          <a:p>
            <a:pPr marL="152400" indent="0">
              <a:buNone/>
            </a:pPr>
            <a:endParaRPr lang="zh-CN" altLang="zh-CN" sz="16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36</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pic>
        <p:nvPicPr>
          <p:cNvPr id="3" name="图片 2">
            <a:extLst>
              <a:ext uri="{FF2B5EF4-FFF2-40B4-BE49-F238E27FC236}">
                <a16:creationId xmlns:a16="http://schemas.microsoft.com/office/drawing/2014/main" id="{632608E8-438F-1740-8D34-4270DA21E546}"/>
              </a:ext>
            </a:extLst>
          </p:cNvPr>
          <p:cNvPicPr>
            <a:picLocks noChangeAspect="1"/>
          </p:cNvPicPr>
          <p:nvPr/>
        </p:nvPicPr>
        <p:blipFill>
          <a:blip r:embed="rId3"/>
          <a:stretch>
            <a:fillRect/>
          </a:stretch>
        </p:blipFill>
        <p:spPr>
          <a:xfrm>
            <a:off x="732893" y="952773"/>
            <a:ext cx="2566850" cy="3420327"/>
          </a:xfrm>
          <a:prstGeom prst="rect">
            <a:avLst/>
          </a:prstGeom>
        </p:spPr>
      </p:pic>
    </p:spTree>
    <p:extLst>
      <p:ext uri="{BB962C8B-B14F-4D97-AF65-F5344CB8AC3E}">
        <p14:creationId xmlns:p14="http://schemas.microsoft.com/office/powerpoint/2010/main" val="415405089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Jimmy Carter:1977-1981</a:t>
            </a:r>
            <a:endParaRPr dirty="0"/>
          </a:p>
        </p:txBody>
      </p:sp>
      <p:sp>
        <p:nvSpPr>
          <p:cNvPr id="307" name="Google Shape;307;p30"/>
          <p:cNvSpPr txBox="1">
            <a:spLocks noGrp="1"/>
          </p:cNvSpPr>
          <p:nvPr>
            <p:ph type="body" idx="1"/>
          </p:nvPr>
        </p:nvSpPr>
        <p:spPr>
          <a:xfrm>
            <a:off x="3428120" y="1180606"/>
            <a:ext cx="5087980" cy="3192494"/>
          </a:xfrm>
          <a:prstGeom prst="rect">
            <a:avLst/>
          </a:prstGeom>
        </p:spPr>
        <p:txBody>
          <a:bodyPr spcFirstLastPara="1" wrap="square" lIns="36000" tIns="0" rIns="36000" bIns="0" anchor="t" anchorCtr="0">
            <a:noAutofit/>
          </a:bodyPr>
          <a:lstStyle/>
          <a:p>
            <a:r>
              <a:rPr lang="en-US" altLang="zh-CN" sz="1600" dirty="0"/>
              <a:t>1978.12.16 the joint Communique of the People’s Republic of China and the United States of America on the Establishment of Diplomatic Relations</a:t>
            </a:r>
          </a:p>
          <a:p>
            <a:endParaRPr lang="zh-CN" altLang="zh-CN" sz="1600" dirty="0"/>
          </a:p>
          <a:p>
            <a:r>
              <a:rPr lang="en-US" altLang="zh-CN" sz="1600" dirty="0"/>
              <a:t>significance</a:t>
            </a:r>
            <a:endParaRPr lang="zh-CN" altLang="zh-CN" sz="1600" dirty="0"/>
          </a:p>
          <a:p>
            <a:pPr lvl="1"/>
            <a:r>
              <a:rPr lang="en-US" altLang="zh-CN" sz="1400" dirty="0"/>
              <a:t>put an end to the long abnormal state of their bilateral relations</a:t>
            </a:r>
            <a:endParaRPr lang="zh-CN" altLang="zh-CN" sz="1400" dirty="0"/>
          </a:p>
          <a:p>
            <a:pPr lvl="1"/>
            <a:r>
              <a:rPr lang="en-US" altLang="zh-CN" sz="1400" dirty="0"/>
              <a:t>it was the most important geo-strategic change in the Cold War period</a:t>
            </a:r>
            <a:endParaRPr lang="zh-CN" altLang="zh-CN" sz="1400" dirty="0"/>
          </a:p>
          <a:p>
            <a:pPr lvl="1"/>
            <a:r>
              <a:rPr lang="en-US" altLang="zh-CN" sz="1400" dirty="0"/>
              <a:t>a boost for cross-state relations, Taiwan authorities were further isolated</a:t>
            </a:r>
            <a:endParaRPr lang="zh-CN" altLang="zh-CN" sz="14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37</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pic>
        <p:nvPicPr>
          <p:cNvPr id="3" name="图片 2">
            <a:extLst>
              <a:ext uri="{FF2B5EF4-FFF2-40B4-BE49-F238E27FC236}">
                <a16:creationId xmlns:a16="http://schemas.microsoft.com/office/drawing/2014/main" id="{632608E8-438F-1740-8D34-4270DA21E546}"/>
              </a:ext>
            </a:extLst>
          </p:cNvPr>
          <p:cNvPicPr>
            <a:picLocks noChangeAspect="1"/>
          </p:cNvPicPr>
          <p:nvPr/>
        </p:nvPicPr>
        <p:blipFill>
          <a:blip r:embed="rId3"/>
          <a:stretch>
            <a:fillRect/>
          </a:stretch>
        </p:blipFill>
        <p:spPr>
          <a:xfrm>
            <a:off x="732893" y="952773"/>
            <a:ext cx="2566850" cy="3420327"/>
          </a:xfrm>
          <a:prstGeom prst="rect">
            <a:avLst/>
          </a:prstGeom>
        </p:spPr>
      </p:pic>
    </p:spTree>
    <p:extLst>
      <p:ext uri="{BB962C8B-B14F-4D97-AF65-F5344CB8AC3E}">
        <p14:creationId xmlns:p14="http://schemas.microsoft.com/office/powerpoint/2010/main" val="208049696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Jimmy Carter:1977-1981</a:t>
            </a:r>
            <a:endParaRPr dirty="0"/>
          </a:p>
        </p:txBody>
      </p:sp>
      <p:sp>
        <p:nvSpPr>
          <p:cNvPr id="307" name="Google Shape;307;p30"/>
          <p:cNvSpPr txBox="1">
            <a:spLocks noGrp="1"/>
          </p:cNvSpPr>
          <p:nvPr>
            <p:ph type="body" idx="1"/>
          </p:nvPr>
        </p:nvSpPr>
        <p:spPr>
          <a:xfrm>
            <a:off x="3466625" y="1244434"/>
            <a:ext cx="5721715" cy="3192494"/>
          </a:xfrm>
          <a:prstGeom prst="rect">
            <a:avLst/>
          </a:prstGeom>
        </p:spPr>
        <p:txBody>
          <a:bodyPr spcFirstLastPara="1" wrap="square" lIns="36000" tIns="0" rIns="36000" bIns="0" anchor="t" anchorCtr="0">
            <a:noAutofit/>
          </a:bodyPr>
          <a:lstStyle/>
          <a:p>
            <a:r>
              <a:rPr lang="en-US" altLang="zh-CN" dirty="0"/>
              <a:t>Taiwan Issue</a:t>
            </a:r>
            <a:endParaRPr lang="zh-CN" altLang="zh-CN" dirty="0"/>
          </a:p>
          <a:p>
            <a:r>
              <a:rPr lang="en-US" altLang="zh-CN" dirty="0"/>
              <a:t>Carter administration kept all these secret from Taiwan, sent deputy secretary of state Warren Christopher to Taiwan to discuss US-Taiwan relations after 1979</a:t>
            </a:r>
            <a:endParaRPr lang="zh-CN" altLang="zh-CN" dirty="0"/>
          </a:p>
          <a:p>
            <a:pPr lvl="1"/>
            <a:r>
              <a:rPr lang="en-US" altLang="zh-CN" dirty="0"/>
              <a:t>the issue official exchange vs non-official exchanges</a:t>
            </a:r>
            <a:endParaRPr lang="zh-CN" altLang="zh-CN" dirty="0"/>
          </a:p>
          <a:p>
            <a:pPr lvl="1"/>
            <a:r>
              <a:rPr lang="en-US" altLang="zh-CN" b="1" dirty="0"/>
              <a:t>American Institute in Taiwan, </a:t>
            </a:r>
            <a:r>
              <a:rPr lang="en-US" altLang="zh-CN" dirty="0"/>
              <a:t>all contacts between US and Taiwan were to be conducted through this institute, a non-profit non-governmental organization</a:t>
            </a:r>
            <a:endParaRPr lang="zh-CN" altLang="zh-CN" dirty="0"/>
          </a:p>
          <a:p>
            <a:pPr lvl="1"/>
            <a:r>
              <a:rPr lang="en-US" altLang="zh-CN" dirty="0"/>
              <a:t>its counterpart, </a:t>
            </a:r>
            <a:r>
              <a:rPr lang="en-US" altLang="zh-CN" b="1" dirty="0"/>
              <a:t>Coordination Council for North American Affairs, </a:t>
            </a:r>
            <a:r>
              <a:rPr lang="en-US" altLang="zh-CN" dirty="0"/>
              <a:t>America turns a blind eye to how Taiwan chose to interpret it</a:t>
            </a:r>
            <a:endParaRPr lang="zh-CN" altLang="zh-CN" dirty="0"/>
          </a:p>
          <a:p>
            <a:r>
              <a:rPr lang="en-US" altLang="zh-CN" dirty="0"/>
              <a:t> </a:t>
            </a:r>
            <a:endParaRPr lang="zh-CN" altLang="zh-CN" dirty="0"/>
          </a:p>
          <a:p>
            <a:r>
              <a:rPr lang="en-US" altLang="zh-CN" dirty="0"/>
              <a:t>US congress passed the Taiwan Relations Act, focusing on maintaining peace in Western Pacific region; but it had the problem of regarding Taiwan as a nation state, which sowed the seed for future disputes</a:t>
            </a:r>
            <a:endParaRPr lang="zh-CN" altLang="zh-CN"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38</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pic>
        <p:nvPicPr>
          <p:cNvPr id="3" name="图片 2">
            <a:extLst>
              <a:ext uri="{FF2B5EF4-FFF2-40B4-BE49-F238E27FC236}">
                <a16:creationId xmlns:a16="http://schemas.microsoft.com/office/drawing/2014/main" id="{632608E8-438F-1740-8D34-4270DA21E546}"/>
              </a:ext>
            </a:extLst>
          </p:cNvPr>
          <p:cNvPicPr>
            <a:picLocks noChangeAspect="1"/>
          </p:cNvPicPr>
          <p:nvPr/>
        </p:nvPicPr>
        <p:blipFill>
          <a:blip r:embed="rId3"/>
          <a:stretch>
            <a:fillRect/>
          </a:stretch>
        </p:blipFill>
        <p:spPr>
          <a:xfrm>
            <a:off x="732893" y="952773"/>
            <a:ext cx="2566850" cy="3420327"/>
          </a:xfrm>
          <a:prstGeom prst="rect">
            <a:avLst/>
          </a:prstGeom>
        </p:spPr>
      </p:pic>
    </p:spTree>
    <p:extLst>
      <p:ext uri="{BB962C8B-B14F-4D97-AF65-F5344CB8AC3E}">
        <p14:creationId xmlns:p14="http://schemas.microsoft.com/office/powerpoint/2010/main" val="15691803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Jimmy Carter:1977-1981</a:t>
            </a:r>
            <a:endParaRPr dirty="0"/>
          </a:p>
        </p:txBody>
      </p:sp>
      <p:sp>
        <p:nvSpPr>
          <p:cNvPr id="307" name="Google Shape;307;p30"/>
          <p:cNvSpPr txBox="1">
            <a:spLocks noGrp="1"/>
          </p:cNvSpPr>
          <p:nvPr>
            <p:ph type="body" idx="1"/>
          </p:nvPr>
        </p:nvSpPr>
        <p:spPr>
          <a:xfrm>
            <a:off x="3466626" y="1244434"/>
            <a:ext cx="4944482" cy="3192494"/>
          </a:xfrm>
          <a:prstGeom prst="rect">
            <a:avLst/>
          </a:prstGeom>
        </p:spPr>
        <p:txBody>
          <a:bodyPr spcFirstLastPara="1" wrap="square" lIns="36000" tIns="0" rIns="36000" bIns="0" anchor="t" anchorCtr="0">
            <a:noAutofit/>
          </a:bodyPr>
          <a:lstStyle/>
          <a:p>
            <a:r>
              <a:rPr lang="en-US" altLang="zh-CN" sz="1800" dirty="0"/>
              <a:t>US congress passed the Taiwan Relations Act</a:t>
            </a:r>
          </a:p>
          <a:p>
            <a:endParaRPr lang="en-US" altLang="zh-CN" sz="1800" dirty="0"/>
          </a:p>
          <a:p>
            <a:pPr lvl="1"/>
            <a:r>
              <a:rPr lang="en-US" altLang="zh-CN" sz="1600" dirty="0"/>
              <a:t>focused on maintaining peace in Western Pacific region; </a:t>
            </a:r>
          </a:p>
          <a:p>
            <a:pPr lvl="1"/>
            <a:endParaRPr lang="en-US" altLang="zh-CN" sz="1600" dirty="0"/>
          </a:p>
          <a:p>
            <a:pPr lvl="1"/>
            <a:r>
              <a:rPr lang="en-US" altLang="zh-CN" sz="1600" dirty="0"/>
              <a:t>but had the problem of regarding Taiwan as a nation state, which sowed the seed for future disputes</a:t>
            </a:r>
            <a:endParaRPr lang="zh-CN" altLang="zh-CN" sz="16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39</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pic>
        <p:nvPicPr>
          <p:cNvPr id="3" name="图片 2">
            <a:extLst>
              <a:ext uri="{FF2B5EF4-FFF2-40B4-BE49-F238E27FC236}">
                <a16:creationId xmlns:a16="http://schemas.microsoft.com/office/drawing/2014/main" id="{632608E8-438F-1740-8D34-4270DA21E546}"/>
              </a:ext>
            </a:extLst>
          </p:cNvPr>
          <p:cNvPicPr>
            <a:picLocks noChangeAspect="1"/>
          </p:cNvPicPr>
          <p:nvPr/>
        </p:nvPicPr>
        <p:blipFill>
          <a:blip r:embed="rId3"/>
          <a:stretch>
            <a:fillRect/>
          </a:stretch>
        </p:blipFill>
        <p:spPr>
          <a:xfrm>
            <a:off x="732893" y="952773"/>
            <a:ext cx="2566850" cy="3420327"/>
          </a:xfrm>
          <a:prstGeom prst="rect">
            <a:avLst/>
          </a:prstGeom>
        </p:spPr>
      </p:pic>
    </p:spTree>
    <p:extLst>
      <p:ext uri="{BB962C8B-B14F-4D97-AF65-F5344CB8AC3E}">
        <p14:creationId xmlns:p14="http://schemas.microsoft.com/office/powerpoint/2010/main" val="6310435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Stage I: 1st Campaign(10.25-11.6)</a:t>
            </a:r>
            <a:endParaRPr dirty="0"/>
          </a:p>
        </p:txBody>
      </p:sp>
      <p:sp>
        <p:nvSpPr>
          <p:cNvPr id="307" name="Google Shape;307;p30"/>
          <p:cNvSpPr txBox="1">
            <a:spLocks noGrp="1"/>
          </p:cNvSpPr>
          <p:nvPr>
            <p:ph type="body" idx="1"/>
          </p:nvPr>
        </p:nvSpPr>
        <p:spPr>
          <a:xfrm>
            <a:off x="3030263" y="1061003"/>
            <a:ext cx="5571477" cy="3192494"/>
          </a:xfrm>
          <a:prstGeom prst="rect">
            <a:avLst/>
          </a:prstGeom>
        </p:spPr>
        <p:txBody>
          <a:bodyPr spcFirstLastPara="1" wrap="square" lIns="36000" tIns="0" rIns="36000" bIns="0" anchor="t" anchorCtr="0">
            <a:noAutofit/>
          </a:bodyPr>
          <a:lstStyle/>
          <a:p>
            <a:pPr lvl="0"/>
            <a:r>
              <a:rPr lang="en-US" altLang="zh-CN" sz="1600" dirty="0">
                <a:highlight>
                  <a:srgbClr val="FFFF00"/>
                </a:highlight>
              </a:rPr>
              <a:t>China</a:t>
            </a:r>
            <a:r>
              <a:rPr lang="en-US" altLang="zh-CN" sz="1600" dirty="0"/>
              <a:t> planed to build a defense base in Pyongyang; </a:t>
            </a:r>
            <a:r>
              <a:rPr lang="en-US" altLang="zh-CN" sz="1600" dirty="0">
                <a:highlight>
                  <a:srgbClr val="FFFF00"/>
                </a:highlight>
              </a:rPr>
              <a:t>US</a:t>
            </a:r>
            <a:r>
              <a:rPr lang="en-US" altLang="zh-CN" sz="1600" dirty="0"/>
              <a:t> captured Pyongyang; China took on the mobile force policy</a:t>
            </a:r>
          </a:p>
          <a:p>
            <a:pPr lvl="0"/>
            <a:endParaRPr lang="zh-CN" altLang="zh-CN" sz="1600" dirty="0"/>
          </a:p>
          <a:p>
            <a:pPr lvl="0"/>
            <a:r>
              <a:rPr lang="en-US" altLang="zh-CN" sz="1600" dirty="0">
                <a:highlight>
                  <a:srgbClr val="FFFF00"/>
                </a:highlight>
              </a:rPr>
              <a:t>China</a:t>
            </a:r>
            <a:r>
              <a:rPr lang="en-US" altLang="zh-CN" sz="1600" dirty="0"/>
              <a:t> pushed back the enemies’ troops from the Yalu River to South of the </a:t>
            </a:r>
            <a:r>
              <a:rPr lang="en-US" altLang="zh-CN" sz="1600" dirty="0" err="1"/>
              <a:t>Chongchong</a:t>
            </a:r>
            <a:r>
              <a:rPr lang="en-US" altLang="zh-CN" sz="1600" dirty="0"/>
              <a:t> River</a:t>
            </a:r>
          </a:p>
          <a:p>
            <a:pPr marL="609600" lvl="1" indent="0">
              <a:buNone/>
            </a:pPr>
            <a:endParaRPr lang="en-US" altLang="zh-CN" sz="1400" dirty="0"/>
          </a:p>
          <a:p>
            <a:r>
              <a:rPr lang="en-US" altLang="zh-CN" sz="1600" dirty="0">
                <a:highlight>
                  <a:srgbClr val="FFFF00"/>
                </a:highlight>
              </a:rPr>
              <a:t>UNSC</a:t>
            </a:r>
            <a:r>
              <a:rPr lang="en-US" altLang="zh-CN" sz="1600" dirty="0"/>
              <a:t>: a joint proposal by 6 countries (including the US) </a:t>
            </a:r>
          </a:p>
          <a:p>
            <a:pPr lvl="1"/>
            <a:r>
              <a:rPr lang="en-US" altLang="zh-CN" sz="1400" dirty="0"/>
              <a:t>“China border would not be violated and China’s interest in the border zone would be adequately protected, in exchange for the withdrawal of China’s troops from Korea”</a:t>
            </a:r>
            <a:endParaRPr lang="zh-CN" altLang="zh-CN" sz="14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4</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Korean War</a:t>
            </a:r>
          </a:p>
        </p:txBody>
      </p:sp>
      <p:pic>
        <p:nvPicPr>
          <p:cNvPr id="18" name="图片 17">
            <a:extLst>
              <a:ext uri="{FF2B5EF4-FFF2-40B4-BE49-F238E27FC236}">
                <a16:creationId xmlns:a16="http://schemas.microsoft.com/office/drawing/2014/main" id="{ECFBA598-E771-9A41-8B8D-5921622FE9E4}"/>
              </a:ext>
            </a:extLst>
          </p:cNvPr>
          <p:cNvPicPr>
            <a:picLocks noChangeAspect="1"/>
          </p:cNvPicPr>
          <p:nvPr/>
        </p:nvPicPr>
        <p:blipFill rotWithShape="1">
          <a:blip r:embed="rId3"/>
          <a:srcRect l="16457" t="17363" r="31287" b="19831"/>
          <a:stretch/>
        </p:blipFill>
        <p:spPr>
          <a:xfrm>
            <a:off x="815692" y="1000768"/>
            <a:ext cx="2214571" cy="3330595"/>
          </a:xfrm>
          <a:prstGeom prst="rect">
            <a:avLst/>
          </a:prstGeom>
        </p:spPr>
      </p:pic>
      <mc:AlternateContent xmlns:mc="http://schemas.openxmlformats.org/markup-compatibility/2006">
        <mc:Choice xmlns:p14="http://schemas.microsoft.com/office/powerpoint/2010/main" Requires="p14">
          <p:contentPart p14:bwMode="auto" r:id="rId4">
            <p14:nvContentPartPr>
              <p14:cNvPr id="10" name="墨迹 9">
                <a:extLst>
                  <a:ext uri="{FF2B5EF4-FFF2-40B4-BE49-F238E27FC236}">
                    <a16:creationId xmlns:a16="http://schemas.microsoft.com/office/drawing/2014/main" id="{67C8CD2C-8912-3841-8F31-2237CE570C79}"/>
                  </a:ext>
                </a:extLst>
              </p14:cNvPr>
              <p14:cNvContentPartPr/>
              <p14:nvPr/>
            </p14:nvContentPartPr>
            <p14:xfrm>
              <a:off x="933396" y="1229860"/>
              <a:ext cx="1839600" cy="3050280"/>
            </p14:xfrm>
          </p:contentPart>
        </mc:Choice>
        <mc:Fallback>
          <p:pic>
            <p:nvPicPr>
              <p:cNvPr id="10" name="墨迹 9">
                <a:extLst>
                  <a:ext uri="{FF2B5EF4-FFF2-40B4-BE49-F238E27FC236}">
                    <a16:creationId xmlns:a16="http://schemas.microsoft.com/office/drawing/2014/main" id="{67C8CD2C-8912-3841-8F31-2237CE570C79}"/>
                  </a:ext>
                </a:extLst>
              </p:cNvPr>
              <p:cNvPicPr/>
              <p:nvPr/>
            </p:nvPicPr>
            <p:blipFill>
              <a:blip r:embed="rId5"/>
              <a:stretch>
                <a:fillRect/>
              </a:stretch>
            </p:blipFill>
            <p:spPr>
              <a:xfrm>
                <a:off x="897756" y="1158220"/>
                <a:ext cx="1911240" cy="3193920"/>
              </a:xfrm>
              <a:prstGeom prst="rect">
                <a:avLst/>
              </a:prstGeom>
            </p:spPr>
          </p:pic>
        </mc:Fallback>
      </mc:AlternateContent>
    </p:spTree>
    <p:extLst>
      <p:ext uri="{BB962C8B-B14F-4D97-AF65-F5344CB8AC3E}">
        <p14:creationId xmlns:p14="http://schemas.microsoft.com/office/powerpoint/2010/main" val="370533598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Ronald Reagan:1981-1989</a:t>
            </a:r>
            <a:endParaRPr dirty="0"/>
          </a:p>
        </p:txBody>
      </p:sp>
      <p:sp>
        <p:nvSpPr>
          <p:cNvPr id="307" name="Google Shape;307;p30"/>
          <p:cNvSpPr txBox="1">
            <a:spLocks noGrp="1"/>
          </p:cNvSpPr>
          <p:nvPr>
            <p:ph type="body" idx="1"/>
          </p:nvPr>
        </p:nvSpPr>
        <p:spPr>
          <a:xfrm>
            <a:off x="3214562" y="1180606"/>
            <a:ext cx="5301538" cy="3192494"/>
          </a:xfrm>
          <a:prstGeom prst="rect">
            <a:avLst/>
          </a:prstGeom>
        </p:spPr>
        <p:txBody>
          <a:bodyPr spcFirstLastPara="1" wrap="square" lIns="36000" tIns="0" rIns="36000" bIns="0" anchor="t" anchorCtr="0">
            <a:noAutofit/>
          </a:bodyPr>
          <a:lstStyle/>
          <a:p>
            <a:pPr lvl="0"/>
            <a:r>
              <a:rPr lang="en-US" altLang="zh-CN" dirty="0"/>
              <a:t>as a candidate, attacked Carter’s China policy harder than any other candidate; willingness to sell Taiwan all the weapons it wanted; rebuilding official relations with Taiwan</a:t>
            </a:r>
          </a:p>
          <a:p>
            <a:pPr lvl="0"/>
            <a:endParaRPr lang="zh-CN" altLang="zh-CN" dirty="0"/>
          </a:p>
          <a:p>
            <a:pPr lvl="0"/>
            <a:r>
              <a:rPr lang="en-US" altLang="zh-CN" dirty="0"/>
              <a:t>advised to pull back from his extreme remarks on China policy in order to move closer to the mainstream; sent his running mate Bush to China</a:t>
            </a:r>
            <a:endParaRPr lang="zh-CN" altLang="zh-CN" dirty="0"/>
          </a:p>
          <a:p>
            <a:endParaRPr lang="zh-CN" altLang="zh-CN" dirty="0"/>
          </a:p>
          <a:p>
            <a:r>
              <a:rPr lang="en-US" altLang="zh-CN" dirty="0"/>
              <a:t>Chinese government attached great importance to China-US relations but would never trade its principles</a:t>
            </a:r>
            <a:endParaRPr lang="zh-CN" altLang="zh-CN"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40</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pic>
        <p:nvPicPr>
          <p:cNvPr id="4" name="图片 3">
            <a:extLst>
              <a:ext uri="{FF2B5EF4-FFF2-40B4-BE49-F238E27FC236}">
                <a16:creationId xmlns:a16="http://schemas.microsoft.com/office/drawing/2014/main" id="{11547FEB-FBCD-1B4B-AECD-6A4697D13D30}"/>
              </a:ext>
            </a:extLst>
          </p:cNvPr>
          <p:cNvPicPr>
            <a:picLocks noChangeAspect="1"/>
          </p:cNvPicPr>
          <p:nvPr/>
        </p:nvPicPr>
        <p:blipFill>
          <a:blip r:embed="rId3"/>
          <a:stretch>
            <a:fillRect/>
          </a:stretch>
        </p:blipFill>
        <p:spPr>
          <a:xfrm>
            <a:off x="584264" y="1069056"/>
            <a:ext cx="2549561" cy="3192494"/>
          </a:xfrm>
          <a:prstGeom prst="rect">
            <a:avLst/>
          </a:prstGeom>
        </p:spPr>
      </p:pic>
    </p:spTree>
    <p:extLst>
      <p:ext uri="{BB962C8B-B14F-4D97-AF65-F5344CB8AC3E}">
        <p14:creationId xmlns:p14="http://schemas.microsoft.com/office/powerpoint/2010/main" val="112021276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Ronald Reagan:1981-1989</a:t>
            </a:r>
            <a:endParaRPr dirty="0"/>
          </a:p>
        </p:txBody>
      </p:sp>
      <p:sp>
        <p:nvSpPr>
          <p:cNvPr id="307" name="Google Shape;307;p30"/>
          <p:cNvSpPr txBox="1">
            <a:spLocks noGrp="1"/>
          </p:cNvSpPr>
          <p:nvPr>
            <p:ph type="body" idx="1"/>
          </p:nvPr>
        </p:nvSpPr>
        <p:spPr>
          <a:xfrm>
            <a:off x="3052240" y="1481362"/>
            <a:ext cx="5721715" cy="3192494"/>
          </a:xfrm>
          <a:prstGeom prst="rect">
            <a:avLst/>
          </a:prstGeom>
        </p:spPr>
        <p:txBody>
          <a:bodyPr spcFirstLastPara="1" wrap="square" lIns="36000" tIns="0" rIns="36000" bIns="0" anchor="t" anchorCtr="0">
            <a:noAutofit/>
          </a:bodyPr>
          <a:lstStyle/>
          <a:p>
            <a:r>
              <a:rPr lang="en-US" altLang="zh-CN" dirty="0"/>
              <a:t>Secretary of State Alexander Haig</a:t>
            </a:r>
            <a:endParaRPr lang="zh-CN" altLang="zh-CN" dirty="0"/>
          </a:p>
          <a:p>
            <a:pPr lvl="0"/>
            <a:r>
              <a:rPr lang="en-US" altLang="zh-CN" dirty="0"/>
              <a:t>perception: American strategic interest lay in mainland China rather than Taiwan; to continue advancing along the normalization road</a:t>
            </a:r>
            <a:endParaRPr lang="zh-CN" altLang="zh-CN" dirty="0"/>
          </a:p>
          <a:p>
            <a:pPr lvl="0"/>
            <a:r>
              <a:rPr lang="en-US" altLang="zh-CN" dirty="0"/>
              <a:t>action: </a:t>
            </a:r>
            <a:endParaRPr lang="zh-CN" altLang="zh-CN" dirty="0"/>
          </a:p>
          <a:p>
            <a:pPr lvl="1"/>
            <a:r>
              <a:rPr lang="en-US" altLang="zh-CN" dirty="0"/>
              <a:t>verbal commitment</a:t>
            </a:r>
            <a:endParaRPr lang="zh-CN" altLang="zh-CN" dirty="0"/>
          </a:p>
          <a:p>
            <a:pPr lvl="1"/>
            <a:r>
              <a:rPr lang="en-US" altLang="zh-CN" dirty="0"/>
              <a:t>improve trade relations, to change the status of China to “a friendly but non-allied country”; transfer some advanced technologies</a:t>
            </a:r>
            <a:endParaRPr lang="zh-CN" altLang="zh-CN" dirty="0"/>
          </a:p>
          <a:p>
            <a:pPr lvl="1"/>
            <a:r>
              <a:rPr lang="en-US" altLang="zh-CN" dirty="0"/>
              <a:t>visit China in June 1981, improving each side’s understanding of the other’s position</a:t>
            </a:r>
            <a:endParaRPr lang="zh-CN" altLang="zh-CN"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41</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pic>
        <p:nvPicPr>
          <p:cNvPr id="4" name="图片 3">
            <a:extLst>
              <a:ext uri="{FF2B5EF4-FFF2-40B4-BE49-F238E27FC236}">
                <a16:creationId xmlns:a16="http://schemas.microsoft.com/office/drawing/2014/main" id="{11547FEB-FBCD-1B4B-AECD-6A4697D13D30}"/>
              </a:ext>
            </a:extLst>
          </p:cNvPr>
          <p:cNvPicPr>
            <a:picLocks noChangeAspect="1"/>
          </p:cNvPicPr>
          <p:nvPr/>
        </p:nvPicPr>
        <p:blipFill>
          <a:blip r:embed="rId3"/>
          <a:stretch>
            <a:fillRect/>
          </a:stretch>
        </p:blipFill>
        <p:spPr>
          <a:xfrm>
            <a:off x="584264" y="1016432"/>
            <a:ext cx="2549561" cy="3192494"/>
          </a:xfrm>
          <a:prstGeom prst="rect">
            <a:avLst/>
          </a:prstGeom>
        </p:spPr>
      </p:pic>
    </p:spTree>
    <p:extLst>
      <p:ext uri="{BB962C8B-B14F-4D97-AF65-F5344CB8AC3E}">
        <p14:creationId xmlns:p14="http://schemas.microsoft.com/office/powerpoint/2010/main" val="44930699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Ronald Reagan:1981-1989</a:t>
            </a:r>
            <a:endParaRPr dirty="0"/>
          </a:p>
        </p:txBody>
      </p:sp>
      <p:sp>
        <p:nvSpPr>
          <p:cNvPr id="307" name="Google Shape;307;p30"/>
          <p:cNvSpPr txBox="1">
            <a:spLocks noGrp="1"/>
          </p:cNvSpPr>
          <p:nvPr>
            <p:ph type="body" idx="1"/>
          </p:nvPr>
        </p:nvSpPr>
        <p:spPr>
          <a:xfrm>
            <a:off x="3053191" y="932811"/>
            <a:ext cx="5721715" cy="3192494"/>
          </a:xfrm>
          <a:prstGeom prst="rect">
            <a:avLst/>
          </a:prstGeom>
        </p:spPr>
        <p:txBody>
          <a:bodyPr spcFirstLastPara="1" wrap="square" lIns="36000" tIns="0" rIns="36000" bIns="0" anchor="t" anchorCtr="0">
            <a:noAutofit/>
          </a:bodyPr>
          <a:lstStyle/>
          <a:p>
            <a:r>
              <a:rPr lang="en-US" altLang="zh-CN" dirty="0"/>
              <a:t>factors encouraging the Reagan administration to negotiate with China on a third communique</a:t>
            </a:r>
            <a:endParaRPr lang="zh-CN" altLang="zh-CN" dirty="0"/>
          </a:p>
          <a:p>
            <a:pPr lvl="0"/>
            <a:endParaRPr lang="en-US" altLang="zh-CN" dirty="0"/>
          </a:p>
          <a:p>
            <a:pPr lvl="1"/>
            <a:r>
              <a:rPr lang="en-US" altLang="zh-CN" dirty="0"/>
              <a:t>Cancun Conference in Mexico, Zhao Ziyang met with Reagan and discussed the arms sales issue</a:t>
            </a:r>
            <a:endParaRPr lang="zh-CN" altLang="zh-CN" dirty="0"/>
          </a:p>
          <a:p>
            <a:pPr lvl="1"/>
            <a:r>
              <a:rPr lang="en-US" altLang="zh-CN" dirty="0"/>
              <a:t>Allen who used to obstruct Haig’s opinion left office</a:t>
            </a:r>
            <a:endParaRPr lang="zh-CN" altLang="zh-CN" dirty="0"/>
          </a:p>
          <a:p>
            <a:pPr lvl="1"/>
            <a:r>
              <a:rPr lang="en-US" altLang="zh-CN" dirty="0"/>
              <a:t>the crisis in Poland</a:t>
            </a:r>
          </a:p>
          <a:p>
            <a:pPr lvl="1"/>
            <a:endParaRPr lang="en-US" altLang="zh-CN" dirty="0"/>
          </a:p>
          <a:p>
            <a:r>
              <a:rPr lang="en-US" altLang="zh-CN" dirty="0"/>
              <a:t>1982 August 17 Communique</a:t>
            </a:r>
            <a:endParaRPr lang="zh-CN" altLang="zh-CN" dirty="0"/>
          </a:p>
          <a:p>
            <a:pPr lvl="1"/>
            <a:r>
              <a:rPr lang="en-US" altLang="zh-CN" dirty="0"/>
              <a:t>“The US does not seek to carry out a long-term policy of arms sales to Taiwan, that its arms sales to Taiwan will not exceed, either in qualitative or in quantitative terms, the level of those supplied in recent years since the establishment of diplomatic relations; and it intends gradually to reduce its sale of arms to Taiwan, leading over a period of time, to a final resolution,”</a:t>
            </a:r>
            <a:endParaRPr lang="zh-CN" altLang="zh-CN" dirty="0"/>
          </a:p>
          <a:p>
            <a:pPr lvl="0"/>
            <a:endParaRPr lang="zh-CN" altLang="zh-CN"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42</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pic>
        <p:nvPicPr>
          <p:cNvPr id="4" name="图片 3">
            <a:extLst>
              <a:ext uri="{FF2B5EF4-FFF2-40B4-BE49-F238E27FC236}">
                <a16:creationId xmlns:a16="http://schemas.microsoft.com/office/drawing/2014/main" id="{11547FEB-FBCD-1B4B-AECD-6A4697D13D30}"/>
              </a:ext>
            </a:extLst>
          </p:cNvPr>
          <p:cNvPicPr>
            <a:picLocks noChangeAspect="1"/>
          </p:cNvPicPr>
          <p:nvPr/>
        </p:nvPicPr>
        <p:blipFill>
          <a:blip r:embed="rId3"/>
          <a:stretch>
            <a:fillRect/>
          </a:stretch>
        </p:blipFill>
        <p:spPr>
          <a:xfrm>
            <a:off x="673950" y="1231466"/>
            <a:ext cx="2379241" cy="2979223"/>
          </a:xfrm>
          <a:prstGeom prst="rect">
            <a:avLst/>
          </a:prstGeom>
        </p:spPr>
      </p:pic>
    </p:spTree>
    <p:extLst>
      <p:ext uri="{BB962C8B-B14F-4D97-AF65-F5344CB8AC3E}">
        <p14:creationId xmlns:p14="http://schemas.microsoft.com/office/powerpoint/2010/main" val="237128710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Ronald Reagan:1981-1989</a:t>
            </a:r>
            <a:endParaRPr dirty="0"/>
          </a:p>
        </p:txBody>
      </p:sp>
      <p:sp>
        <p:nvSpPr>
          <p:cNvPr id="307" name="Google Shape;307;p30"/>
          <p:cNvSpPr txBox="1">
            <a:spLocks noGrp="1"/>
          </p:cNvSpPr>
          <p:nvPr>
            <p:ph type="body" idx="1"/>
          </p:nvPr>
        </p:nvSpPr>
        <p:spPr>
          <a:xfrm>
            <a:off x="3053191" y="932811"/>
            <a:ext cx="5721715" cy="3192494"/>
          </a:xfrm>
          <a:prstGeom prst="rect">
            <a:avLst/>
          </a:prstGeom>
        </p:spPr>
        <p:txBody>
          <a:bodyPr spcFirstLastPara="1" wrap="square" lIns="36000" tIns="0" rIns="36000" bIns="0" anchor="t" anchorCtr="0">
            <a:noAutofit/>
          </a:bodyPr>
          <a:lstStyle/>
          <a:p>
            <a:r>
              <a:rPr lang="en-US" altLang="zh-CN" dirty="0"/>
              <a:t>factors encouraging the Reagan administration to negotiate with China on a third communique</a:t>
            </a:r>
            <a:endParaRPr lang="zh-CN" altLang="zh-CN" dirty="0"/>
          </a:p>
          <a:p>
            <a:pPr lvl="0"/>
            <a:endParaRPr lang="en-US" altLang="zh-CN" dirty="0"/>
          </a:p>
          <a:p>
            <a:pPr lvl="1"/>
            <a:r>
              <a:rPr lang="en-US" altLang="zh-CN" dirty="0"/>
              <a:t>Cancun Conference in Mexico, Zhao Ziyang met with Reagan and discussed the arms sales issue</a:t>
            </a:r>
            <a:endParaRPr lang="zh-CN" altLang="zh-CN" dirty="0"/>
          </a:p>
          <a:p>
            <a:pPr lvl="1"/>
            <a:r>
              <a:rPr lang="en-US" altLang="zh-CN" dirty="0"/>
              <a:t>Allen who used to obstruct Haig’s opinion left office</a:t>
            </a:r>
            <a:endParaRPr lang="zh-CN" altLang="zh-CN" dirty="0"/>
          </a:p>
          <a:p>
            <a:pPr lvl="1"/>
            <a:r>
              <a:rPr lang="en-US" altLang="zh-CN" dirty="0"/>
              <a:t>the crisis in Poland</a:t>
            </a:r>
          </a:p>
          <a:p>
            <a:pPr lvl="1"/>
            <a:endParaRPr lang="en-US" altLang="zh-CN" dirty="0"/>
          </a:p>
          <a:p>
            <a:r>
              <a:rPr lang="en-US" altLang="zh-CN" dirty="0"/>
              <a:t>1982 August 17 Communique</a:t>
            </a:r>
            <a:endParaRPr lang="zh-CN" altLang="zh-CN" dirty="0"/>
          </a:p>
          <a:p>
            <a:pPr lvl="1"/>
            <a:r>
              <a:rPr lang="en-US" altLang="zh-CN" dirty="0"/>
              <a:t>“The US does not seek to carry out a long-term policy of arms sales to Taiwan, that its arms sales to Taiwan will not exceed, either in qualitative or in quantitative terms, the level of those supplied in recent years since the establishment of diplomatic relations; and it intends gradually to reduce its sale of arms to Taiwan, leading over a period of time, to a final resolution,”</a:t>
            </a:r>
            <a:endParaRPr lang="zh-CN" altLang="zh-CN" dirty="0"/>
          </a:p>
          <a:p>
            <a:pPr lvl="0"/>
            <a:endParaRPr lang="zh-CN" altLang="zh-CN"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43</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normalization</a:t>
            </a:r>
          </a:p>
        </p:txBody>
      </p:sp>
      <p:pic>
        <p:nvPicPr>
          <p:cNvPr id="4" name="图片 3">
            <a:extLst>
              <a:ext uri="{FF2B5EF4-FFF2-40B4-BE49-F238E27FC236}">
                <a16:creationId xmlns:a16="http://schemas.microsoft.com/office/drawing/2014/main" id="{11547FEB-FBCD-1B4B-AECD-6A4697D13D30}"/>
              </a:ext>
            </a:extLst>
          </p:cNvPr>
          <p:cNvPicPr>
            <a:picLocks noChangeAspect="1"/>
          </p:cNvPicPr>
          <p:nvPr/>
        </p:nvPicPr>
        <p:blipFill>
          <a:blip r:embed="rId3"/>
          <a:stretch>
            <a:fillRect/>
          </a:stretch>
        </p:blipFill>
        <p:spPr>
          <a:xfrm>
            <a:off x="673950" y="1231466"/>
            <a:ext cx="2379241" cy="2979223"/>
          </a:xfrm>
          <a:prstGeom prst="rect">
            <a:avLst/>
          </a:prstGeom>
        </p:spPr>
      </p:pic>
      <p:pic>
        <p:nvPicPr>
          <p:cNvPr id="8" name="Google Shape;1535;p53">
            <a:extLst>
              <a:ext uri="{FF2B5EF4-FFF2-40B4-BE49-F238E27FC236}">
                <a16:creationId xmlns:a16="http://schemas.microsoft.com/office/drawing/2014/main" id="{E511E309-B695-4047-87BC-C4853CCC10F0}"/>
              </a:ext>
            </a:extLst>
          </p:cNvPr>
          <p:cNvPicPr preferRelativeResize="0"/>
          <p:nvPr/>
        </p:nvPicPr>
        <p:blipFill>
          <a:blip r:embed="rId4">
            <a:alphaModFix/>
          </a:blip>
          <a:stretch>
            <a:fillRect/>
          </a:stretch>
        </p:blipFill>
        <p:spPr>
          <a:xfrm>
            <a:off x="1176599" y="1370011"/>
            <a:ext cx="6876618" cy="2084390"/>
          </a:xfrm>
          <a:prstGeom prst="rect">
            <a:avLst/>
          </a:prstGeom>
          <a:noFill/>
          <a:ln>
            <a:noFill/>
          </a:ln>
        </p:spPr>
      </p:pic>
      <p:sp>
        <p:nvSpPr>
          <p:cNvPr id="9" name="Google Shape;793;p47">
            <a:extLst>
              <a:ext uri="{FF2B5EF4-FFF2-40B4-BE49-F238E27FC236}">
                <a16:creationId xmlns:a16="http://schemas.microsoft.com/office/drawing/2014/main" id="{C27BB22E-FD08-4545-B262-D9740BC1F911}"/>
              </a:ext>
            </a:extLst>
          </p:cNvPr>
          <p:cNvSpPr txBox="1">
            <a:spLocks/>
          </p:cNvSpPr>
          <p:nvPr/>
        </p:nvSpPr>
        <p:spPr>
          <a:xfrm>
            <a:off x="1500202" y="1127363"/>
            <a:ext cx="6876617" cy="1770519"/>
          </a:xfrm>
          <a:prstGeom prst="rect">
            <a:avLst/>
          </a:prstGeom>
          <a:noFill/>
          <a:ln>
            <a:noFill/>
          </a:ln>
        </p:spPr>
        <p:txBody>
          <a:bodyPr spcFirstLastPara="1" wrap="square" lIns="36000" tIns="0" rIns="36000" bIns="0" anchor="b" anchorCtr="0">
            <a:noAutofit/>
          </a:bodyPr>
          <a:lstStyle>
            <a:defPPr marR="0" lvl="0" algn="l" rtl="0">
              <a:lnSpc>
                <a:spcPct val="100000"/>
              </a:lnSpc>
              <a:spcBef>
                <a:spcPts val="0"/>
              </a:spcBef>
              <a:spcAft>
                <a:spcPts val="0"/>
              </a:spcAft>
            </a:defPPr>
            <a:lvl1pPr marL="457200" marR="0" lvl="0"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r"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algn="l"/>
            <a:r>
              <a:rPr lang="en-US" altLang="zh-CN" dirty="0">
                <a:solidFill>
                  <a:schemeClr val="bg2"/>
                </a:solidFill>
              </a:rPr>
              <a:t> </a:t>
            </a:r>
            <a:endParaRPr lang="zh-CN" altLang="zh-CN" dirty="0">
              <a:solidFill>
                <a:schemeClr val="bg2"/>
              </a:solidFill>
            </a:endParaRPr>
          </a:p>
          <a:p>
            <a:pPr algn="l"/>
            <a:r>
              <a:rPr lang="en-US" altLang="zh-CN" dirty="0">
                <a:solidFill>
                  <a:schemeClr val="bg2"/>
                </a:solidFill>
              </a:rPr>
              <a:t>In the aftermath, </a:t>
            </a:r>
          </a:p>
          <a:p>
            <a:pPr algn="l"/>
            <a:r>
              <a:rPr lang="en-US" altLang="zh-CN" dirty="0">
                <a:solidFill>
                  <a:schemeClr val="bg2"/>
                </a:solidFill>
              </a:rPr>
              <a:t>	China insists on building independent foreign policy. there were all-round development in bilateral relations during Reagan’s presidency</a:t>
            </a:r>
            <a:endParaRPr lang="zh-CN" altLang="zh-CN" dirty="0">
              <a:solidFill>
                <a:schemeClr val="bg2"/>
              </a:solidFill>
            </a:endParaRPr>
          </a:p>
        </p:txBody>
      </p:sp>
    </p:spTree>
    <p:extLst>
      <p:ext uri="{BB962C8B-B14F-4D97-AF65-F5344CB8AC3E}">
        <p14:creationId xmlns:p14="http://schemas.microsoft.com/office/powerpoint/2010/main" val="183271893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236"/>
        <p:cNvGrpSpPr/>
        <p:nvPr/>
      </p:nvGrpSpPr>
      <p:grpSpPr>
        <a:xfrm>
          <a:off x="0" y="0"/>
          <a:ext cx="0" cy="0"/>
          <a:chOff x="0" y="0"/>
          <a:chExt cx="0" cy="0"/>
        </a:xfrm>
      </p:grpSpPr>
      <p:sp>
        <p:nvSpPr>
          <p:cNvPr id="1237" name="Google Shape;1237;p51"/>
          <p:cNvSpPr txBox="1">
            <a:spLocks noGrp="1"/>
          </p:cNvSpPr>
          <p:nvPr>
            <p:ph type="ctrTitle"/>
          </p:nvPr>
        </p:nvSpPr>
        <p:spPr>
          <a:xfrm>
            <a:off x="720000" y="1432050"/>
            <a:ext cx="3314400" cy="915000"/>
          </a:xfrm>
          <a:prstGeom prst="rect">
            <a:avLst/>
          </a:prstGeom>
        </p:spPr>
        <p:txBody>
          <a:bodyPr spcFirstLastPara="1" wrap="square" lIns="36000" tIns="0" rIns="36000" bIns="0" anchor="b" anchorCtr="0">
            <a:noAutofit/>
          </a:bodyPr>
          <a:lstStyle/>
          <a:p>
            <a:pPr marL="0" lvl="0" indent="0" algn="l" rtl="0">
              <a:spcBef>
                <a:spcPts val="0"/>
              </a:spcBef>
              <a:spcAft>
                <a:spcPts val="0"/>
              </a:spcAft>
              <a:buNone/>
            </a:pPr>
            <a:r>
              <a:rPr lang="en"/>
              <a:t>THANKS!</a:t>
            </a:r>
            <a:endParaRPr/>
          </a:p>
        </p:txBody>
      </p:sp>
      <p:sp>
        <p:nvSpPr>
          <p:cNvPr id="1238" name="Google Shape;1238;p51"/>
          <p:cNvSpPr txBox="1">
            <a:spLocks noGrp="1"/>
          </p:cNvSpPr>
          <p:nvPr>
            <p:ph type="subTitle" idx="1"/>
          </p:nvPr>
        </p:nvSpPr>
        <p:spPr>
          <a:xfrm>
            <a:off x="4377450" y="2945250"/>
            <a:ext cx="2799900" cy="7332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US" dirty="0"/>
              <a:t>holazhangwei@163.com</a:t>
            </a:r>
            <a:endParaRPr dirty="0"/>
          </a:p>
        </p:txBody>
      </p:sp>
      <p:sp>
        <p:nvSpPr>
          <p:cNvPr id="1239" name="Google Shape;1239;p51"/>
          <p:cNvSpPr txBox="1">
            <a:spLocks noGrp="1"/>
          </p:cNvSpPr>
          <p:nvPr>
            <p:ph type="ctrTitle" idx="2"/>
          </p:nvPr>
        </p:nvSpPr>
        <p:spPr>
          <a:xfrm>
            <a:off x="4377450" y="1536458"/>
            <a:ext cx="2247300" cy="658500"/>
          </a:xfrm>
          <a:prstGeom prst="rect">
            <a:avLst/>
          </a:prstGeom>
        </p:spPr>
        <p:txBody>
          <a:bodyPr spcFirstLastPara="1" wrap="square" lIns="36000" tIns="0" rIns="36000" bIns="0" anchor="b" anchorCtr="0">
            <a:noAutofit/>
          </a:bodyPr>
          <a:lstStyle/>
          <a:p>
            <a:pPr marL="0" lvl="0" indent="0" algn="l" rtl="0">
              <a:spcBef>
                <a:spcPts val="0"/>
              </a:spcBef>
              <a:spcAft>
                <a:spcPts val="0"/>
              </a:spcAft>
              <a:buNone/>
            </a:pPr>
            <a:r>
              <a:rPr lang="en"/>
              <a:t>DO YOU HAVE </a:t>
            </a:r>
            <a:r>
              <a:rPr lang="en" i="1"/>
              <a:t>ANY QUESTIONS?</a:t>
            </a:r>
            <a:endParaRPr i="1"/>
          </a:p>
        </p:txBody>
      </p:sp>
      <p:sp>
        <p:nvSpPr>
          <p:cNvPr id="1241" name="Google Shape;1241;p51"/>
          <p:cNvSpPr txBox="1"/>
          <p:nvPr/>
        </p:nvSpPr>
        <p:spPr>
          <a:xfrm>
            <a:off x="720000" y="4310550"/>
            <a:ext cx="3944100" cy="4347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000" b="1" dirty="0">
                <a:solidFill>
                  <a:schemeClr val="dk1"/>
                </a:solidFill>
                <a:latin typeface="Cousine"/>
                <a:ea typeface="Cousine"/>
                <a:cs typeface="Cousine"/>
                <a:sym typeface="Cousine"/>
              </a:rPr>
              <a:t>Please keep this slide for attribution</a:t>
            </a:r>
            <a:endParaRPr sz="1000" b="1" dirty="0">
              <a:solidFill>
                <a:schemeClr val="dk1"/>
              </a:solidFill>
              <a:latin typeface="Cousine"/>
              <a:ea typeface="Cousine"/>
              <a:cs typeface="Cousine"/>
              <a:sym typeface="Cousine"/>
            </a:endParaRPr>
          </a:p>
        </p:txBody>
      </p:sp>
      <p:sp>
        <p:nvSpPr>
          <p:cNvPr id="1242" name="Google Shape;1242;p51"/>
          <p:cNvSpPr/>
          <p:nvPr/>
        </p:nvSpPr>
        <p:spPr>
          <a:xfrm>
            <a:off x="947875" y="3094551"/>
            <a:ext cx="434658" cy="434658"/>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43" name="Google Shape;1243;p51"/>
          <p:cNvGrpSpPr/>
          <p:nvPr/>
        </p:nvGrpSpPr>
        <p:grpSpPr>
          <a:xfrm>
            <a:off x="1638560" y="3094491"/>
            <a:ext cx="434708" cy="434664"/>
            <a:chOff x="812101" y="2571761"/>
            <a:chExt cx="417066" cy="417024"/>
          </a:xfrm>
        </p:grpSpPr>
        <p:sp>
          <p:nvSpPr>
            <p:cNvPr id="1244" name="Google Shape;1244;p51"/>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1"/>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1"/>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1"/>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 name="Google Shape;1248;p51"/>
          <p:cNvGrpSpPr/>
          <p:nvPr/>
        </p:nvGrpSpPr>
        <p:grpSpPr>
          <a:xfrm>
            <a:off x="2329295" y="3094491"/>
            <a:ext cx="434664" cy="434664"/>
            <a:chOff x="1323129" y="2571761"/>
            <a:chExt cx="417024" cy="417024"/>
          </a:xfrm>
        </p:grpSpPr>
        <p:sp>
          <p:nvSpPr>
            <p:cNvPr id="1249" name="Google Shape;1249;p51"/>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1"/>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1"/>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1"/>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 name="Google Shape;1253;p51"/>
          <p:cNvGrpSpPr/>
          <p:nvPr/>
        </p:nvGrpSpPr>
        <p:grpSpPr>
          <a:xfrm>
            <a:off x="3019985" y="3098697"/>
            <a:ext cx="425862" cy="425862"/>
            <a:chOff x="2038375" y="3798025"/>
            <a:chExt cx="841792" cy="841792"/>
          </a:xfrm>
        </p:grpSpPr>
        <p:sp>
          <p:nvSpPr>
            <p:cNvPr id="1254" name="Google Shape;1254;p51"/>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1"/>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56" name="Google Shape;1256;p51"/>
          <p:cNvCxnSpPr/>
          <p:nvPr/>
        </p:nvCxnSpPr>
        <p:spPr>
          <a:xfrm>
            <a:off x="590525" y="2722875"/>
            <a:ext cx="7965600" cy="0"/>
          </a:xfrm>
          <a:prstGeom prst="straightConnector1">
            <a:avLst/>
          </a:prstGeom>
          <a:noFill/>
          <a:ln w="28575" cap="flat" cmpd="sng">
            <a:solidFill>
              <a:schemeClr val="dk1"/>
            </a:solidFill>
            <a:prstDash val="solid"/>
            <a:round/>
            <a:headEnd type="none" w="med" len="med"/>
            <a:tailEnd type="none" w="med" len="med"/>
          </a:ln>
        </p:spPr>
      </p:cxnSp>
      <p:sp>
        <p:nvSpPr>
          <p:cNvPr id="1257" name="Google Shape;1257;p51"/>
          <p:cNvSpPr txBox="1">
            <a:spLocks noGrp="1"/>
          </p:cNvSpPr>
          <p:nvPr>
            <p:ph type="subTitle" idx="1"/>
          </p:nvPr>
        </p:nvSpPr>
        <p:spPr>
          <a:xfrm>
            <a:off x="4377450" y="1063625"/>
            <a:ext cx="1173900" cy="1731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sz="1200"/>
              <a:t>Date_</a:t>
            </a:r>
            <a:endParaRPr sz="1200"/>
          </a:p>
        </p:txBody>
      </p:sp>
      <p:sp>
        <p:nvSpPr>
          <p:cNvPr id="1258" name="Google Shape;1258;p51"/>
          <p:cNvSpPr txBox="1">
            <a:spLocks noGrp="1"/>
          </p:cNvSpPr>
          <p:nvPr>
            <p:ph type="subTitle" idx="1"/>
          </p:nvPr>
        </p:nvSpPr>
        <p:spPr>
          <a:xfrm>
            <a:off x="7255726" y="1063625"/>
            <a:ext cx="1173900" cy="173100"/>
          </a:xfrm>
          <a:prstGeom prst="rect">
            <a:avLst/>
          </a:prstGeom>
        </p:spPr>
        <p:txBody>
          <a:bodyPr spcFirstLastPara="1" wrap="square" lIns="36000" tIns="0" rIns="36000" bIns="0" anchor="t" anchorCtr="0">
            <a:noAutofit/>
          </a:bodyPr>
          <a:lstStyle/>
          <a:p>
            <a:pPr marL="0" lvl="0" indent="0" algn="r" rtl="0">
              <a:spcBef>
                <a:spcPts val="0"/>
              </a:spcBef>
              <a:spcAft>
                <a:spcPts val="0"/>
              </a:spcAft>
              <a:buNone/>
            </a:pPr>
            <a:r>
              <a:rPr lang="en" sz="1200" dirty="0"/>
              <a:t>2022/4/6</a:t>
            </a:r>
            <a:endParaRPr sz="1200" dirty="0">
              <a:latin typeface="Cousine"/>
              <a:ea typeface="Cousine"/>
              <a:cs typeface="Cousine"/>
              <a:sym typeface="Cousine"/>
            </a:endParaRPr>
          </a:p>
        </p:txBody>
      </p:sp>
      <p:sp>
        <p:nvSpPr>
          <p:cNvPr id="26" name="Google Shape;268;p27">
            <a:extLst>
              <a:ext uri="{FF2B5EF4-FFF2-40B4-BE49-F238E27FC236}">
                <a16:creationId xmlns:a16="http://schemas.microsoft.com/office/drawing/2014/main" id="{61A09F49-6B92-344C-ABFC-A8D1AA1D6105}"/>
              </a:ext>
            </a:extLst>
          </p:cNvPr>
          <p:cNvSpPr txBox="1">
            <a:spLocks/>
          </p:cNvSpPr>
          <p:nvPr/>
        </p:nvSpPr>
        <p:spPr>
          <a:xfrm>
            <a:off x="720000" y="540000"/>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2800"/>
              <a:buFont typeface="Cousine"/>
              <a:buNone/>
              <a:defRPr sz="1600" b="0" i="0" u="none" strike="noStrike" cap="none">
                <a:solidFill>
                  <a:schemeClr val="dk1"/>
                </a:solidFill>
                <a:latin typeface="Cousine"/>
                <a:ea typeface="Cousine"/>
                <a:cs typeface="Cousine"/>
                <a:sym typeface="Cousine"/>
              </a:defRPr>
            </a:lvl1pPr>
            <a:lvl2pPr marL="914400" marR="0" lvl="1" indent="-330200" algn="ctr" rtl="0">
              <a:lnSpc>
                <a:spcPct val="100000"/>
              </a:lnSpc>
              <a:spcBef>
                <a:spcPts val="0"/>
              </a:spcBef>
              <a:spcAft>
                <a:spcPts val="0"/>
              </a:spcAft>
              <a:buClr>
                <a:schemeClr val="dk1"/>
              </a:buClr>
              <a:buSzPts val="2800"/>
              <a:buFont typeface="Cousine"/>
              <a:buNone/>
              <a:defRPr sz="2800" b="0" i="0" u="none" strike="noStrike" cap="none">
                <a:solidFill>
                  <a:schemeClr val="dk1"/>
                </a:solidFill>
                <a:latin typeface="Cousine"/>
                <a:ea typeface="Cousine"/>
                <a:cs typeface="Cousine"/>
                <a:sym typeface="Cousine"/>
              </a:defRPr>
            </a:lvl2pPr>
            <a:lvl3pPr marL="1371600" marR="0" lvl="2" indent="-330200" algn="ctr" rtl="0">
              <a:lnSpc>
                <a:spcPct val="100000"/>
              </a:lnSpc>
              <a:spcBef>
                <a:spcPts val="0"/>
              </a:spcBef>
              <a:spcAft>
                <a:spcPts val="0"/>
              </a:spcAft>
              <a:buClr>
                <a:schemeClr val="dk1"/>
              </a:buClr>
              <a:buSzPts val="2800"/>
              <a:buFont typeface="Cousine"/>
              <a:buNone/>
              <a:defRPr sz="2800" b="0" i="0" u="none" strike="noStrike" cap="none">
                <a:solidFill>
                  <a:schemeClr val="dk1"/>
                </a:solidFill>
                <a:latin typeface="Cousine"/>
                <a:ea typeface="Cousine"/>
                <a:cs typeface="Cousine"/>
                <a:sym typeface="Cousine"/>
              </a:defRPr>
            </a:lvl3pPr>
            <a:lvl4pPr marL="1828800" marR="0" lvl="3" indent="-330200" algn="ctr" rtl="0">
              <a:lnSpc>
                <a:spcPct val="100000"/>
              </a:lnSpc>
              <a:spcBef>
                <a:spcPts val="0"/>
              </a:spcBef>
              <a:spcAft>
                <a:spcPts val="0"/>
              </a:spcAft>
              <a:buClr>
                <a:schemeClr val="dk1"/>
              </a:buClr>
              <a:buSzPts val="2800"/>
              <a:buFont typeface="Cousine"/>
              <a:buNone/>
              <a:defRPr sz="2800" b="0" i="0" u="none" strike="noStrike" cap="none">
                <a:solidFill>
                  <a:schemeClr val="dk1"/>
                </a:solidFill>
                <a:latin typeface="Cousine"/>
                <a:ea typeface="Cousine"/>
                <a:cs typeface="Cousine"/>
                <a:sym typeface="Cousine"/>
              </a:defRPr>
            </a:lvl4pPr>
            <a:lvl5pPr marL="2286000" marR="0" lvl="4" indent="-330200" algn="ctr" rtl="0">
              <a:lnSpc>
                <a:spcPct val="100000"/>
              </a:lnSpc>
              <a:spcBef>
                <a:spcPts val="0"/>
              </a:spcBef>
              <a:spcAft>
                <a:spcPts val="0"/>
              </a:spcAft>
              <a:buClr>
                <a:schemeClr val="dk1"/>
              </a:buClr>
              <a:buSzPts val="2800"/>
              <a:buFont typeface="Cousine"/>
              <a:buNone/>
              <a:defRPr sz="2800" b="0" i="0" u="none" strike="noStrike" cap="none">
                <a:solidFill>
                  <a:schemeClr val="dk1"/>
                </a:solidFill>
                <a:latin typeface="Cousine"/>
                <a:ea typeface="Cousine"/>
                <a:cs typeface="Cousine"/>
                <a:sym typeface="Cousine"/>
              </a:defRPr>
            </a:lvl5pPr>
            <a:lvl6pPr marL="2743200" marR="0" lvl="5" indent="-330200" algn="ctr" rtl="0">
              <a:lnSpc>
                <a:spcPct val="100000"/>
              </a:lnSpc>
              <a:spcBef>
                <a:spcPts val="0"/>
              </a:spcBef>
              <a:spcAft>
                <a:spcPts val="0"/>
              </a:spcAft>
              <a:buClr>
                <a:schemeClr val="dk1"/>
              </a:buClr>
              <a:buSzPts val="2800"/>
              <a:buFont typeface="Cousine"/>
              <a:buNone/>
              <a:defRPr sz="2800" b="0" i="0" u="none" strike="noStrike" cap="none">
                <a:solidFill>
                  <a:schemeClr val="dk1"/>
                </a:solidFill>
                <a:latin typeface="Cousine"/>
                <a:ea typeface="Cousine"/>
                <a:cs typeface="Cousine"/>
                <a:sym typeface="Cousine"/>
              </a:defRPr>
            </a:lvl6pPr>
            <a:lvl7pPr marL="3200400" marR="0" lvl="6" indent="-330200" algn="ctr" rtl="0">
              <a:lnSpc>
                <a:spcPct val="100000"/>
              </a:lnSpc>
              <a:spcBef>
                <a:spcPts val="0"/>
              </a:spcBef>
              <a:spcAft>
                <a:spcPts val="0"/>
              </a:spcAft>
              <a:buClr>
                <a:schemeClr val="dk1"/>
              </a:buClr>
              <a:buSzPts val="2800"/>
              <a:buFont typeface="Cousine"/>
              <a:buNone/>
              <a:defRPr sz="2800" b="0" i="0" u="none" strike="noStrike" cap="none">
                <a:solidFill>
                  <a:schemeClr val="dk1"/>
                </a:solidFill>
                <a:latin typeface="Cousine"/>
                <a:ea typeface="Cousine"/>
                <a:cs typeface="Cousine"/>
                <a:sym typeface="Cousine"/>
              </a:defRPr>
            </a:lvl7pPr>
            <a:lvl8pPr marL="3657600" marR="0" lvl="7" indent="-330200" algn="ctr" rtl="0">
              <a:lnSpc>
                <a:spcPct val="100000"/>
              </a:lnSpc>
              <a:spcBef>
                <a:spcPts val="0"/>
              </a:spcBef>
              <a:spcAft>
                <a:spcPts val="0"/>
              </a:spcAft>
              <a:buClr>
                <a:schemeClr val="dk1"/>
              </a:buClr>
              <a:buSzPts val="2800"/>
              <a:buFont typeface="Cousine"/>
              <a:buNone/>
              <a:defRPr sz="2800" b="0" i="0" u="none" strike="noStrike" cap="none">
                <a:solidFill>
                  <a:schemeClr val="dk1"/>
                </a:solidFill>
                <a:latin typeface="Cousine"/>
                <a:ea typeface="Cousine"/>
                <a:cs typeface="Cousine"/>
                <a:sym typeface="Cousine"/>
              </a:defRPr>
            </a:lvl8pPr>
            <a:lvl9pPr marL="4114800" marR="0" lvl="8" indent="-330200" algn="ctr" rtl="0">
              <a:lnSpc>
                <a:spcPct val="100000"/>
              </a:lnSpc>
              <a:spcBef>
                <a:spcPts val="0"/>
              </a:spcBef>
              <a:spcAft>
                <a:spcPts val="0"/>
              </a:spcAft>
              <a:buClr>
                <a:schemeClr val="dk1"/>
              </a:buClr>
              <a:buSzPts val="2800"/>
              <a:buFont typeface="Cousine"/>
              <a:buNone/>
              <a:defRPr sz="2800" b="0" i="0" u="none" strike="noStrike" cap="none">
                <a:solidFill>
                  <a:schemeClr val="dk1"/>
                </a:solidFill>
                <a:latin typeface="Cousine"/>
                <a:ea typeface="Cousine"/>
                <a:cs typeface="Cousine"/>
                <a:sym typeface="Cousine"/>
              </a:defRPr>
            </a:lvl9pPr>
          </a:lstStyle>
          <a:p>
            <a:pPr marL="0" indent="0"/>
            <a:r>
              <a:rPr lang="en-US" sz="1200"/>
              <a:t>Presented by ZHANG Wei</a:t>
            </a:r>
            <a:endParaRPr lang="en-US" sz="12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Stage I: 2st Campaign(11.25-12.25)</a:t>
            </a:r>
            <a:endParaRPr dirty="0"/>
          </a:p>
        </p:txBody>
      </p:sp>
      <p:sp>
        <p:nvSpPr>
          <p:cNvPr id="307" name="Google Shape;307;p30"/>
          <p:cNvSpPr txBox="1">
            <a:spLocks noGrp="1"/>
          </p:cNvSpPr>
          <p:nvPr>
            <p:ph type="body" idx="1"/>
          </p:nvPr>
        </p:nvSpPr>
        <p:spPr>
          <a:xfrm>
            <a:off x="3119300" y="1069818"/>
            <a:ext cx="5393735" cy="3192494"/>
          </a:xfrm>
          <a:prstGeom prst="rect">
            <a:avLst/>
          </a:prstGeom>
        </p:spPr>
        <p:txBody>
          <a:bodyPr spcFirstLastPara="1" wrap="square" lIns="36000" tIns="0" rIns="36000" bIns="0" anchor="t" anchorCtr="0">
            <a:noAutofit/>
          </a:bodyPr>
          <a:lstStyle/>
          <a:p>
            <a:pPr lvl="0"/>
            <a:r>
              <a:rPr lang="en-US" altLang="zh-CN" sz="1600" dirty="0">
                <a:highlight>
                  <a:srgbClr val="FFFF00"/>
                </a:highlight>
              </a:rPr>
              <a:t>US NSC </a:t>
            </a:r>
            <a:r>
              <a:rPr lang="en-US" altLang="zh-CN" sz="1600" dirty="0"/>
              <a:t>“the carefully designed trap of the Russians” &amp; “find a line of defense we can defend” and then wait; </a:t>
            </a:r>
            <a:r>
              <a:rPr lang="en-US" altLang="zh-CN" sz="1600" dirty="0">
                <a:highlight>
                  <a:srgbClr val="FFFF00"/>
                </a:highlight>
              </a:rPr>
              <a:t>MacArthur</a:t>
            </a:r>
            <a:r>
              <a:rPr lang="en-US" altLang="zh-CN" sz="1600" dirty="0"/>
              <a:t> unhappy with the instructions was urged to implement them anyway.</a:t>
            </a:r>
            <a:r>
              <a:rPr lang="zh-CN" altLang="zh-CN" sz="1600" dirty="0"/>
              <a:t> </a:t>
            </a:r>
            <a:endParaRPr lang="en-US" altLang="zh-CN" sz="1600" dirty="0"/>
          </a:p>
          <a:p>
            <a:pPr lvl="0"/>
            <a:endParaRPr lang="zh-CN" altLang="zh-CN" sz="1600" dirty="0"/>
          </a:p>
          <a:p>
            <a:pPr lvl="0"/>
            <a:r>
              <a:rPr lang="en-US" altLang="zh-CN" sz="1600" dirty="0">
                <a:highlight>
                  <a:srgbClr val="FFFF00"/>
                </a:highlight>
              </a:rPr>
              <a:t>CN forces </a:t>
            </a:r>
            <a:r>
              <a:rPr lang="en-US" altLang="zh-CN" sz="1600" dirty="0"/>
              <a:t>recaptured Pyongyang, and all area north of the 13</a:t>
            </a:r>
            <a:r>
              <a:rPr lang="en-US" altLang="zh-CN" sz="1600" baseline="30000" dirty="0"/>
              <a:t>th</a:t>
            </a:r>
            <a:r>
              <a:rPr lang="en-US" altLang="zh-CN" sz="1600" dirty="0"/>
              <a:t> parallel, some places south of it as well</a:t>
            </a:r>
          </a:p>
          <a:p>
            <a:pPr lvl="0"/>
            <a:endParaRPr lang="en-US" altLang="zh-CN" sz="1600" dirty="0"/>
          </a:p>
          <a:p>
            <a:r>
              <a:rPr lang="en-US" altLang="zh-CN" sz="1600" dirty="0">
                <a:highlight>
                  <a:srgbClr val="FFFF00"/>
                </a:highlight>
              </a:rPr>
              <a:t>UNGA</a:t>
            </a:r>
            <a:r>
              <a:rPr lang="en-US" altLang="zh-CN" sz="1600" dirty="0"/>
              <a:t>, a ceasefire proposal by 13 countries including India and Afghanistan (</a:t>
            </a:r>
            <a:r>
              <a:rPr lang="en-US" altLang="zh-CN" sz="1600" dirty="0">
                <a:solidFill>
                  <a:srgbClr val="FF0000"/>
                </a:solidFill>
              </a:rPr>
              <a:t>rejected</a:t>
            </a:r>
            <a:r>
              <a:rPr lang="en-US" altLang="zh-CN" sz="1600" dirty="0"/>
              <a:t>)</a:t>
            </a:r>
            <a:endParaRPr lang="zh-CN" altLang="zh-CN" sz="16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5</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Korean War</a:t>
            </a:r>
          </a:p>
        </p:txBody>
      </p:sp>
      <p:pic>
        <p:nvPicPr>
          <p:cNvPr id="18" name="图片 17">
            <a:extLst>
              <a:ext uri="{FF2B5EF4-FFF2-40B4-BE49-F238E27FC236}">
                <a16:creationId xmlns:a16="http://schemas.microsoft.com/office/drawing/2014/main" id="{ECFBA598-E771-9A41-8B8D-5921622FE9E4}"/>
              </a:ext>
            </a:extLst>
          </p:cNvPr>
          <p:cNvPicPr>
            <a:picLocks noChangeAspect="1"/>
          </p:cNvPicPr>
          <p:nvPr/>
        </p:nvPicPr>
        <p:blipFill rotWithShape="1">
          <a:blip r:embed="rId3"/>
          <a:srcRect l="16457" t="17363" r="31287" b="19831"/>
          <a:stretch/>
        </p:blipFill>
        <p:spPr>
          <a:xfrm>
            <a:off x="815692" y="1000768"/>
            <a:ext cx="2214571" cy="3330595"/>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墨迹 3">
                <a:extLst>
                  <a:ext uri="{FF2B5EF4-FFF2-40B4-BE49-F238E27FC236}">
                    <a16:creationId xmlns:a16="http://schemas.microsoft.com/office/drawing/2014/main" id="{AE750597-E0DA-4442-8086-80EDCE43DCFD}"/>
                  </a:ext>
                </a:extLst>
              </p14:cNvPr>
              <p14:cNvContentPartPr/>
              <p14:nvPr/>
            </p14:nvContentPartPr>
            <p14:xfrm>
              <a:off x="1028076" y="1214740"/>
              <a:ext cx="1216800" cy="1818000"/>
            </p14:xfrm>
          </p:contentPart>
        </mc:Choice>
        <mc:Fallback>
          <p:pic>
            <p:nvPicPr>
              <p:cNvPr id="4" name="墨迹 3">
                <a:extLst>
                  <a:ext uri="{FF2B5EF4-FFF2-40B4-BE49-F238E27FC236}">
                    <a16:creationId xmlns:a16="http://schemas.microsoft.com/office/drawing/2014/main" id="{AE750597-E0DA-4442-8086-80EDCE43DCFD}"/>
                  </a:ext>
                </a:extLst>
              </p:cNvPr>
              <p:cNvPicPr/>
              <p:nvPr/>
            </p:nvPicPr>
            <p:blipFill>
              <a:blip r:embed="rId5"/>
              <a:stretch>
                <a:fillRect/>
              </a:stretch>
            </p:blipFill>
            <p:spPr>
              <a:xfrm>
                <a:off x="974436" y="1106740"/>
                <a:ext cx="1324440" cy="203364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 name="墨迹 4">
                <a:extLst>
                  <a:ext uri="{FF2B5EF4-FFF2-40B4-BE49-F238E27FC236}">
                    <a16:creationId xmlns:a16="http://schemas.microsoft.com/office/drawing/2014/main" id="{072057B6-603A-324F-9CFA-3367429AF770}"/>
                  </a:ext>
                </a:extLst>
              </p14:cNvPr>
              <p14:cNvContentPartPr/>
              <p14:nvPr/>
            </p14:nvContentPartPr>
            <p14:xfrm>
              <a:off x="1690116" y="2637460"/>
              <a:ext cx="1170720" cy="1914120"/>
            </p14:xfrm>
          </p:contentPart>
        </mc:Choice>
        <mc:Fallback>
          <p:pic>
            <p:nvPicPr>
              <p:cNvPr id="5" name="墨迹 4">
                <a:extLst>
                  <a:ext uri="{FF2B5EF4-FFF2-40B4-BE49-F238E27FC236}">
                    <a16:creationId xmlns:a16="http://schemas.microsoft.com/office/drawing/2014/main" id="{072057B6-603A-324F-9CFA-3367429AF770}"/>
                  </a:ext>
                </a:extLst>
              </p:cNvPr>
              <p:cNvPicPr/>
              <p:nvPr/>
            </p:nvPicPr>
            <p:blipFill>
              <a:blip r:embed="rId7"/>
              <a:stretch>
                <a:fillRect/>
              </a:stretch>
            </p:blipFill>
            <p:spPr>
              <a:xfrm>
                <a:off x="1654476" y="2565460"/>
                <a:ext cx="1242360" cy="2057760"/>
              </a:xfrm>
              <a:prstGeom prst="rect">
                <a:avLst/>
              </a:prstGeom>
            </p:spPr>
          </p:pic>
        </mc:Fallback>
      </mc:AlternateContent>
    </p:spTree>
    <p:extLst>
      <p:ext uri="{BB962C8B-B14F-4D97-AF65-F5344CB8AC3E}">
        <p14:creationId xmlns:p14="http://schemas.microsoft.com/office/powerpoint/2010/main" val="8870647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Stage I: 3st Campaign(12.31-1.8)</a:t>
            </a:r>
            <a:endParaRPr dirty="0"/>
          </a:p>
        </p:txBody>
      </p:sp>
      <p:sp>
        <p:nvSpPr>
          <p:cNvPr id="307" name="Google Shape;307;p30"/>
          <p:cNvSpPr txBox="1">
            <a:spLocks noGrp="1"/>
          </p:cNvSpPr>
          <p:nvPr>
            <p:ph type="body" idx="1"/>
          </p:nvPr>
        </p:nvSpPr>
        <p:spPr>
          <a:xfrm>
            <a:off x="3101786" y="1185133"/>
            <a:ext cx="5393735" cy="3192494"/>
          </a:xfrm>
          <a:prstGeom prst="rect">
            <a:avLst/>
          </a:prstGeom>
        </p:spPr>
        <p:txBody>
          <a:bodyPr spcFirstLastPara="1" wrap="square" lIns="36000" tIns="0" rIns="36000" bIns="0" anchor="t" anchorCtr="0">
            <a:noAutofit/>
          </a:bodyPr>
          <a:lstStyle/>
          <a:p>
            <a:pPr lvl="0"/>
            <a:r>
              <a:rPr lang="en-US" altLang="zh-CN" sz="1600" dirty="0">
                <a:highlight>
                  <a:srgbClr val="FFFF00"/>
                </a:highlight>
              </a:rPr>
              <a:t>China</a:t>
            </a:r>
            <a:r>
              <a:rPr lang="en-US" altLang="zh-CN" sz="1600" dirty="0"/>
              <a:t>’s strategy of “steady progress”, go for quick victories but not make a rash advance by making too big a breech or advancing too far</a:t>
            </a:r>
            <a:r>
              <a:rPr lang="zh-CN" altLang="zh-CN" sz="1600" dirty="0"/>
              <a:t>  </a:t>
            </a:r>
            <a:endParaRPr lang="en-US" altLang="zh-CN" sz="1600" dirty="0"/>
          </a:p>
          <a:p>
            <a:pPr lvl="0"/>
            <a:endParaRPr lang="zh-CN" altLang="zh-CN" sz="1600" dirty="0"/>
          </a:p>
          <a:p>
            <a:r>
              <a:rPr lang="en-US" altLang="zh-CN" sz="1600" dirty="0">
                <a:highlight>
                  <a:srgbClr val="FFFF00"/>
                </a:highlight>
              </a:rPr>
              <a:t>CN</a:t>
            </a:r>
            <a:r>
              <a:rPr lang="en-US" altLang="zh-CN" sz="1600" dirty="0"/>
              <a:t> troops occupied Seoul; </a:t>
            </a:r>
            <a:r>
              <a:rPr lang="en-US" altLang="zh-CN" sz="1600" dirty="0">
                <a:highlight>
                  <a:srgbClr val="FFFF00"/>
                </a:highlight>
              </a:rPr>
              <a:t>AS</a:t>
            </a:r>
            <a:r>
              <a:rPr lang="en-US" altLang="zh-CN" sz="1600" dirty="0"/>
              <a:t> troops were forced to retreat to areas near the 37</a:t>
            </a:r>
            <a:r>
              <a:rPr lang="en-US" altLang="zh-CN" sz="1600" baseline="30000" dirty="0"/>
              <a:t>th</a:t>
            </a:r>
            <a:r>
              <a:rPr lang="en-US" altLang="zh-CN" sz="1600" dirty="0"/>
              <a:t> parallel </a:t>
            </a:r>
            <a:endParaRPr lang="zh-CN" altLang="zh-CN" sz="1600" dirty="0"/>
          </a:p>
          <a:p>
            <a:pPr marL="152400" lvl="0" indent="0">
              <a:buNone/>
            </a:pPr>
            <a:endParaRPr lang="en-US" altLang="zh-CN" sz="1600" dirty="0"/>
          </a:p>
          <a:p>
            <a:r>
              <a:rPr lang="en-US" altLang="zh-CN" sz="1600" dirty="0">
                <a:highlight>
                  <a:srgbClr val="FFFF00"/>
                </a:highlight>
              </a:rPr>
              <a:t>US</a:t>
            </a:r>
            <a:r>
              <a:rPr lang="en-US" altLang="zh-CN" sz="1600" dirty="0"/>
              <a:t>: disagreements between and the Joint Chiefs of Staff</a:t>
            </a:r>
            <a:r>
              <a:rPr lang="zh-CN" altLang="zh-CN" sz="1600" dirty="0"/>
              <a:t> </a:t>
            </a:r>
            <a:endParaRPr lang="en-US" altLang="zh-CN" sz="1600" dirty="0"/>
          </a:p>
          <a:p>
            <a:pPr lvl="1"/>
            <a:r>
              <a:rPr lang="en-US" altLang="zh-CN" sz="1400" dirty="0"/>
              <a:t>keep the war local vs. attacking China</a:t>
            </a:r>
          </a:p>
          <a:p>
            <a:pPr lvl="1"/>
            <a:r>
              <a:rPr lang="en-US" altLang="zh-CN" sz="1400" dirty="0"/>
              <a:t>a major war was unacceptable</a:t>
            </a:r>
            <a:endParaRPr lang="zh-CN" altLang="zh-CN" sz="1400" dirty="0"/>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6</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Korean War</a:t>
            </a:r>
          </a:p>
        </p:txBody>
      </p:sp>
      <p:pic>
        <p:nvPicPr>
          <p:cNvPr id="18" name="图片 17">
            <a:extLst>
              <a:ext uri="{FF2B5EF4-FFF2-40B4-BE49-F238E27FC236}">
                <a16:creationId xmlns:a16="http://schemas.microsoft.com/office/drawing/2014/main" id="{ECFBA598-E771-9A41-8B8D-5921622FE9E4}"/>
              </a:ext>
            </a:extLst>
          </p:cNvPr>
          <p:cNvPicPr>
            <a:picLocks noChangeAspect="1"/>
          </p:cNvPicPr>
          <p:nvPr/>
        </p:nvPicPr>
        <p:blipFill rotWithShape="1">
          <a:blip r:embed="rId3"/>
          <a:srcRect l="16457" t="17363" r="31287" b="19831"/>
          <a:stretch/>
        </p:blipFill>
        <p:spPr>
          <a:xfrm>
            <a:off x="815692" y="1000768"/>
            <a:ext cx="2214571" cy="3330595"/>
          </a:xfrm>
          <a:prstGeom prst="rect">
            <a:avLst/>
          </a:prstGeom>
        </p:spPr>
      </p:pic>
      <mc:AlternateContent xmlns:mc="http://schemas.openxmlformats.org/markup-compatibility/2006">
        <mc:Choice xmlns:p14="http://schemas.microsoft.com/office/powerpoint/2010/main" Requires="p14">
          <p:contentPart p14:bwMode="auto" r:id="rId4">
            <p14:nvContentPartPr>
              <p14:cNvPr id="2" name="墨迹 1">
                <a:extLst>
                  <a:ext uri="{FF2B5EF4-FFF2-40B4-BE49-F238E27FC236}">
                    <a16:creationId xmlns:a16="http://schemas.microsoft.com/office/drawing/2014/main" id="{A1B17630-4EB7-0F4E-B678-5AC9FBDDD642}"/>
                  </a:ext>
                </a:extLst>
              </p14:cNvPr>
              <p14:cNvContentPartPr/>
              <p14:nvPr/>
            </p14:nvContentPartPr>
            <p14:xfrm>
              <a:off x="1048596" y="1194580"/>
              <a:ext cx="1528200" cy="1934640"/>
            </p14:xfrm>
          </p:contentPart>
        </mc:Choice>
        <mc:Fallback>
          <p:pic>
            <p:nvPicPr>
              <p:cNvPr id="2" name="墨迹 1">
                <a:extLst>
                  <a:ext uri="{FF2B5EF4-FFF2-40B4-BE49-F238E27FC236}">
                    <a16:creationId xmlns:a16="http://schemas.microsoft.com/office/drawing/2014/main" id="{A1B17630-4EB7-0F4E-B678-5AC9FBDDD642}"/>
                  </a:ext>
                </a:extLst>
              </p:cNvPr>
              <p:cNvPicPr/>
              <p:nvPr/>
            </p:nvPicPr>
            <p:blipFill>
              <a:blip r:embed="rId5"/>
              <a:stretch>
                <a:fillRect/>
              </a:stretch>
            </p:blipFill>
            <p:spPr>
              <a:xfrm>
                <a:off x="994596" y="1086580"/>
                <a:ext cx="1635840" cy="21502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3" name="墨迹 2">
                <a:extLst>
                  <a:ext uri="{FF2B5EF4-FFF2-40B4-BE49-F238E27FC236}">
                    <a16:creationId xmlns:a16="http://schemas.microsoft.com/office/drawing/2014/main" id="{935BE975-1B0D-4E43-92AE-17DD5D8C48DD}"/>
                  </a:ext>
                </a:extLst>
              </p14:cNvPr>
              <p14:cNvContentPartPr/>
              <p14:nvPr/>
            </p14:nvContentPartPr>
            <p14:xfrm>
              <a:off x="1709916" y="3215620"/>
              <a:ext cx="1256400" cy="1058760"/>
            </p14:xfrm>
          </p:contentPart>
        </mc:Choice>
        <mc:Fallback>
          <p:pic>
            <p:nvPicPr>
              <p:cNvPr id="3" name="墨迹 2">
                <a:extLst>
                  <a:ext uri="{FF2B5EF4-FFF2-40B4-BE49-F238E27FC236}">
                    <a16:creationId xmlns:a16="http://schemas.microsoft.com/office/drawing/2014/main" id="{935BE975-1B0D-4E43-92AE-17DD5D8C48DD}"/>
                  </a:ext>
                </a:extLst>
              </p:cNvPr>
              <p:cNvPicPr/>
              <p:nvPr/>
            </p:nvPicPr>
            <p:blipFill>
              <a:blip r:embed="rId7"/>
              <a:stretch>
                <a:fillRect/>
              </a:stretch>
            </p:blipFill>
            <p:spPr>
              <a:xfrm>
                <a:off x="1674276" y="3143620"/>
                <a:ext cx="1328040" cy="1202400"/>
              </a:xfrm>
              <a:prstGeom prst="rect">
                <a:avLst/>
              </a:prstGeom>
            </p:spPr>
          </p:pic>
        </mc:Fallback>
      </mc:AlternateContent>
    </p:spTree>
    <p:extLst>
      <p:ext uri="{BB962C8B-B14F-4D97-AF65-F5344CB8AC3E}">
        <p14:creationId xmlns:p14="http://schemas.microsoft.com/office/powerpoint/2010/main" val="13313101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Stage I: 4st Campaign(1.25-4.21)</a:t>
            </a:r>
            <a:endParaRPr dirty="0"/>
          </a:p>
        </p:txBody>
      </p:sp>
      <p:sp>
        <p:nvSpPr>
          <p:cNvPr id="307" name="Google Shape;307;p30"/>
          <p:cNvSpPr txBox="1">
            <a:spLocks noGrp="1"/>
          </p:cNvSpPr>
          <p:nvPr>
            <p:ph type="body" idx="1"/>
          </p:nvPr>
        </p:nvSpPr>
        <p:spPr>
          <a:xfrm>
            <a:off x="3101786" y="1185133"/>
            <a:ext cx="5393735" cy="3192494"/>
          </a:xfrm>
          <a:prstGeom prst="rect">
            <a:avLst/>
          </a:prstGeom>
        </p:spPr>
        <p:txBody>
          <a:bodyPr spcFirstLastPara="1" wrap="square" lIns="36000" tIns="0" rIns="36000" bIns="0" anchor="t" anchorCtr="0">
            <a:noAutofit/>
          </a:bodyPr>
          <a:lstStyle/>
          <a:p>
            <a:pPr lvl="0"/>
            <a:r>
              <a:rPr lang="en-US" altLang="zh-CN" sz="1600" dirty="0">
                <a:highlight>
                  <a:srgbClr val="FFFF00"/>
                </a:highlight>
              </a:rPr>
              <a:t>CN</a:t>
            </a:r>
            <a:r>
              <a:rPr lang="en-US" altLang="zh-CN" sz="1600" dirty="0"/>
              <a:t>: three consecutive campaign victories resulted in </a:t>
            </a:r>
            <a:r>
              <a:rPr lang="en-US" altLang="zh-CN" sz="1600" b="1" dirty="0"/>
              <a:t>overconfidence</a:t>
            </a:r>
            <a:r>
              <a:rPr lang="en-US" altLang="zh-CN" sz="1600" dirty="0"/>
              <a:t> within Chinese and North Korean and an </a:t>
            </a:r>
            <a:r>
              <a:rPr lang="en-US" altLang="zh-CN" sz="1600" b="1" dirty="0"/>
              <a:t>underestimation</a:t>
            </a:r>
            <a:r>
              <a:rPr lang="en-US" altLang="zh-CN" sz="1600" dirty="0"/>
              <a:t> of the enemy</a:t>
            </a:r>
          </a:p>
          <a:p>
            <a:pPr lvl="0"/>
            <a:endParaRPr lang="zh-CN" altLang="zh-CN" sz="1600" dirty="0"/>
          </a:p>
          <a:p>
            <a:r>
              <a:rPr lang="en-US" altLang="zh-CN" sz="1600" dirty="0">
                <a:highlight>
                  <a:srgbClr val="FFFF00"/>
                </a:highlight>
              </a:rPr>
              <a:t>AS</a:t>
            </a:r>
            <a:r>
              <a:rPr lang="en-US" altLang="zh-CN" sz="1600" dirty="0"/>
              <a:t> troops retook Seoul; </a:t>
            </a:r>
            <a:r>
              <a:rPr lang="en-US" altLang="zh-CN" sz="1600" dirty="0">
                <a:highlight>
                  <a:srgbClr val="FFFF00"/>
                </a:highlight>
              </a:rPr>
              <a:t>CN</a:t>
            </a:r>
            <a:r>
              <a:rPr lang="en-US" altLang="zh-CN" sz="1600" dirty="0"/>
              <a:t> troops retreated north of the 38th parallel</a:t>
            </a:r>
            <a:endParaRPr lang="zh-CN" altLang="zh-CN" sz="1600" dirty="0"/>
          </a:p>
          <a:p>
            <a:pPr marL="152400" lvl="0" indent="0">
              <a:buNone/>
            </a:pPr>
            <a:endParaRPr lang="en-US" altLang="zh-CN" sz="1600" dirty="0"/>
          </a:p>
          <a:p>
            <a:r>
              <a:rPr lang="en-US" altLang="zh-CN" sz="1600" dirty="0">
                <a:highlight>
                  <a:srgbClr val="FFFF00"/>
                </a:highlight>
              </a:rPr>
              <a:t>US</a:t>
            </a:r>
            <a:r>
              <a:rPr lang="en-US" altLang="zh-CN" sz="1600" dirty="0"/>
              <a:t> Chief of staff seeking a political resolution; MacArthur insisting on his proposition to escalate the war; </a:t>
            </a:r>
            <a:r>
              <a:rPr lang="en-US" altLang="zh-CN" sz="1600" dirty="0">
                <a:solidFill>
                  <a:srgbClr val="FF0000"/>
                </a:solidFill>
              </a:rPr>
              <a:t>MacArthur</a:t>
            </a:r>
            <a:r>
              <a:rPr lang="en-US" altLang="zh-CN" sz="1600" dirty="0"/>
              <a:t> was replaced by </a:t>
            </a:r>
            <a:r>
              <a:rPr lang="en-US" altLang="zh-CN" sz="1600" dirty="0">
                <a:solidFill>
                  <a:srgbClr val="FF0000"/>
                </a:solidFill>
              </a:rPr>
              <a:t>Ridgway</a:t>
            </a:r>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7</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Korean War</a:t>
            </a:r>
          </a:p>
        </p:txBody>
      </p:sp>
      <p:pic>
        <p:nvPicPr>
          <p:cNvPr id="18" name="图片 17">
            <a:extLst>
              <a:ext uri="{FF2B5EF4-FFF2-40B4-BE49-F238E27FC236}">
                <a16:creationId xmlns:a16="http://schemas.microsoft.com/office/drawing/2014/main" id="{ECFBA598-E771-9A41-8B8D-5921622FE9E4}"/>
              </a:ext>
            </a:extLst>
          </p:cNvPr>
          <p:cNvPicPr>
            <a:picLocks noChangeAspect="1"/>
          </p:cNvPicPr>
          <p:nvPr/>
        </p:nvPicPr>
        <p:blipFill rotWithShape="1">
          <a:blip r:embed="rId3"/>
          <a:srcRect l="16457" t="17363" r="31287" b="19831"/>
          <a:stretch/>
        </p:blipFill>
        <p:spPr>
          <a:xfrm>
            <a:off x="815692" y="1000768"/>
            <a:ext cx="2214571" cy="3330595"/>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墨迹 3">
                <a:extLst>
                  <a:ext uri="{FF2B5EF4-FFF2-40B4-BE49-F238E27FC236}">
                    <a16:creationId xmlns:a16="http://schemas.microsoft.com/office/drawing/2014/main" id="{505F044F-3E6A-9449-B97A-DAC87E431A34}"/>
                  </a:ext>
                </a:extLst>
              </p14:cNvPr>
              <p14:cNvContentPartPr/>
              <p14:nvPr/>
            </p14:nvContentPartPr>
            <p14:xfrm>
              <a:off x="1773996" y="2740420"/>
              <a:ext cx="1212480" cy="1454040"/>
            </p14:xfrm>
          </p:contentPart>
        </mc:Choice>
        <mc:Fallback>
          <p:pic>
            <p:nvPicPr>
              <p:cNvPr id="4" name="墨迹 3">
                <a:extLst>
                  <a:ext uri="{FF2B5EF4-FFF2-40B4-BE49-F238E27FC236}">
                    <a16:creationId xmlns:a16="http://schemas.microsoft.com/office/drawing/2014/main" id="{505F044F-3E6A-9449-B97A-DAC87E431A34}"/>
                  </a:ext>
                </a:extLst>
              </p:cNvPr>
              <p:cNvPicPr/>
              <p:nvPr/>
            </p:nvPicPr>
            <p:blipFill>
              <a:blip r:embed="rId5"/>
              <a:stretch>
                <a:fillRect/>
              </a:stretch>
            </p:blipFill>
            <p:spPr>
              <a:xfrm>
                <a:off x="1737996" y="2668420"/>
                <a:ext cx="1284120" cy="15976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 name="墨迹 4">
                <a:extLst>
                  <a:ext uri="{FF2B5EF4-FFF2-40B4-BE49-F238E27FC236}">
                    <a16:creationId xmlns:a16="http://schemas.microsoft.com/office/drawing/2014/main" id="{7E4DF7EF-41A8-594A-8C1C-433422EB6470}"/>
                  </a:ext>
                </a:extLst>
              </p14:cNvPr>
              <p14:cNvContentPartPr/>
              <p14:nvPr/>
            </p14:nvContentPartPr>
            <p14:xfrm>
              <a:off x="1081356" y="1213300"/>
              <a:ext cx="1279440" cy="1575000"/>
            </p14:xfrm>
          </p:contentPart>
        </mc:Choice>
        <mc:Fallback>
          <p:pic>
            <p:nvPicPr>
              <p:cNvPr id="5" name="墨迹 4">
                <a:extLst>
                  <a:ext uri="{FF2B5EF4-FFF2-40B4-BE49-F238E27FC236}">
                    <a16:creationId xmlns:a16="http://schemas.microsoft.com/office/drawing/2014/main" id="{7E4DF7EF-41A8-594A-8C1C-433422EB6470}"/>
                  </a:ext>
                </a:extLst>
              </p:cNvPr>
              <p:cNvPicPr/>
              <p:nvPr/>
            </p:nvPicPr>
            <p:blipFill>
              <a:blip r:embed="rId7"/>
              <a:stretch>
                <a:fillRect/>
              </a:stretch>
            </p:blipFill>
            <p:spPr>
              <a:xfrm>
                <a:off x="1027356" y="1105660"/>
                <a:ext cx="1387080" cy="1790640"/>
              </a:xfrm>
              <a:prstGeom prst="rect">
                <a:avLst/>
              </a:prstGeom>
            </p:spPr>
          </p:pic>
        </mc:Fallback>
      </mc:AlternateContent>
    </p:spTree>
    <p:extLst>
      <p:ext uri="{BB962C8B-B14F-4D97-AF65-F5344CB8AC3E}">
        <p14:creationId xmlns:p14="http://schemas.microsoft.com/office/powerpoint/2010/main" val="15679180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Stage I: 5st Campaign(4.22-6.10)</a:t>
            </a:r>
            <a:endParaRPr dirty="0"/>
          </a:p>
        </p:txBody>
      </p:sp>
      <p:sp>
        <p:nvSpPr>
          <p:cNvPr id="307" name="Google Shape;307;p30"/>
          <p:cNvSpPr txBox="1">
            <a:spLocks noGrp="1"/>
          </p:cNvSpPr>
          <p:nvPr>
            <p:ph type="body" idx="1"/>
          </p:nvPr>
        </p:nvSpPr>
        <p:spPr>
          <a:xfrm>
            <a:off x="3101786" y="1185133"/>
            <a:ext cx="5393735" cy="3192494"/>
          </a:xfrm>
          <a:prstGeom prst="rect">
            <a:avLst/>
          </a:prstGeom>
        </p:spPr>
        <p:txBody>
          <a:bodyPr spcFirstLastPara="1" wrap="square" lIns="36000" tIns="0" rIns="36000" bIns="0" anchor="t" anchorCtr="0">
            <a:noAutofit/>
          </a:bodyPr>
          <a:lstStyle/>
          <a:p>
            <a:pPr lvl="0"/>
            <a:r>
              <a:rPr lang="en-US" altLang="zh-CN" sz="1600" dirty="0"/>
              <a:t>The largest of the Korean War, with more than one million troops and 50 days of action</a:t>
            </a:r>
          </a:p>
          <a:p>
            <a:pPr lvl="0"/>
            <a:endParaRPr lang="en-US" altLang="zh-CN" sz="1600" dirty="0"/>
          </a:p>
          <a:p>
            <a:r>
              <a:rPr lang="en-US" altLang="zh-CN" sz="1600" dirty="0"/>
              <a:t>Both realized - if the war continued, neither side stood to gain anything but a heavy casualty toll.</a:t>
            </a:r>
            <a:endParaRPr lang="zh-CN" altLang="zh-CN" sz="1600" dirty="0"/>
          </a:p>
          <a:p>
            <a:pPr marL="457200" lvl="1">
              <a:buFont typeface="Cousine"/>
              <a:buChar char="●"/>
            </a:pPr>
            <a:endParaRPr lang="en-US" altLang="zh-CN" sz="1600" dirty="0"/>
          </a:p>
          <a:p>
            <a:pPr marL="457200" lvl="1">
              <a:buFont typeface="Cousine"/>
              <a:buChar char="●"/>
            </a:pPr>
            <a:r>
              <a:rPr lang="en-US" altLang="zh-CN" sz="1600" dirty="0"/>
              <a:t>considering armistice negotiations</a:t>
            </a:r>
          </a:p>
          <a:p>
            <a:pPr marL="914400" lvl="2">
              <a:buFont typeface="Cousine"/>
              <a:buChar char="●"/>
            </a:pPr>
            <a:r>
              <a:rPr lang="en-US" altLang="zh-CN" sz="1600" dirty="0"/>
              <a:t>1951/6/30. Ridgway proposed an armistice negotiation</a:t>
            </a:r>
          </a:p>
          <a:p>
            <a:pPr marL="914400" lvl="2">
              <a:buFont typeface="Cousine"/>
              <a:buChar char="●"/>
            </a:pPr>
            <a:r>
              <a:rPr lang="en-US" altLang="zh-CN" sz="1600" dirty="0"/>
              <a:t>1951/7/1. Kim II-sung and Peng </a:t>
            </a:r>
            <a:r>
              <a:rPr lang="en-US" altLang="zh-CN" sz="1600" dirty="0" err="1"/>
              <a:t>Dehuai</a:t>
            </a:r>
            <a:r>
              <a:rPr lang="en-US" altLang="zh-CN" sz="1600" dirty="0"/>
              <a:t> agreed</a:t>
            </a:r>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8</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Korean War</a:t>
            </a:r>
          </a:p>
        </p:txBody>
      </p:sp>
      <p:pic>
        <p:nvPicPr>
          <p:cNvPr id="18" name="图片 17">
            <a:extLst>
              <a:ext uri="{FF2B5EF4-FFF2-40B4-BE49-F238E27FC236}">
                <a16:creationId xmlns:a16="http://schemas.microsoft.com/office/drawing/2014/main" id="{ECFBA598-E771-9A41-8B8D-5921622FE9E4}"/>
              </a:ext>
            </a:extLst>
          </p:cNvPr>
          <p:cNvPicPr>
            <a:picLocks noChangeAspect="1"/>
          </p:cNvPicPr>
          <p:nvPr/>
        </p:nvPicPr>
        <p:blipFill rotWithShape="1">
          <a:blip r:embed="rId3"/>
          <a:srcRect l="16457" t="17363" r="31287" b="19831"/>
          <a:stretch/>
        </p:blipFill>
        <p:spPr>
          <a:xfrm>
            <a:off x="815692" y="1000768"/>
            <a:ext cx="2214571" cy="3330595"/>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墨迹 3">
                <a:extLst>
                  <a:ext uri="{FF2B5EF4-FFF2-40B4-BE49-F238E27FC236}">
                    <a16:creationId xmlns:a16="http://schemas.microsoft.com/office/drawing/2014/main" id="{505F044F-3E6A-9449-B97A-DAC87E431A34}"/>
                  </a:ext>
                </a:extLst>
              </p14:cNvPr>
              <p14:cNvContentPartPr/>
              <p14:nvPr/>
            </p14:nvContentPartPr>
            <p14:xfrm>
              <a:off x="1773996" y="2740420"/>
              <a:ext cx="1212480" cy="1454040"/>
            </p14:xfrm>
          </p:contentPart>
        </mc:Choice>
        <mc:Fallback>
          <p:pic>
            <p:nvPicPr>
              <p:cNvPr id="4" name="墨迹 3">
                <a:extLst>
                  <a:ext uri="{FF2B5EF4-FFF2-40B4-BE49-F238E27FC236}">
                    <a16:creationId xmlns:a16="http://schemas.microsoft.com/office/drawing/2014/main" id="{505F044F-3E6A-9449-B97A-DAC87E431A34}"/>
                  </a:ext>
                </a:extLst>
              </p:cNvPr>
              <p:cNvPicPr/>
              <p:nvPr/>
            </p:nvPicPr>
            <p:blipFill>
              <a:blip r:embed="rId5"/>
              <a:stretch>
                <a:fillRect/>
              </a:stretch>
            </p:blipFill>
            <p:spPr>
              <a:xfrm>
                <a:off x="1737996" y="2668420"/>
                <a:ext cx="1284120" cy="15976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 name="墨迹 4">
                <a:extLst>
                  <a:ext uri="{FF2B5EF4-FFF2-40B4-BE49-F238E27FC236}">
                    <a16:creationId xmlns:a16="http://schemas.microsoft.com/office/drawing/2014/main" id="{7E4DF7EF-41A8-594A-8C1C-433422EB6470}"/>
                  </a:ext>
                </a:extLst>
              </p14:cNvPr>
              <p14:cNvContentPartPr/>
              <p14:nvPr/>
            </p14:nvContentPartPr>
            <p14:xfrm>
              <a:off x="1081356" y="1213300"/>
              <a:ext cx="1279440" cy="1575000"/>
            </p14:xfrm>
          </p:contentPart>
        </mc:Choice>
        <mc:Fallback>
          <p:pic>
            <p:nvPicPr>
              <p:cNvPr id="5" name="墨迹 4">
                <a:extLst>
                  <a:ext uri="{FF2B5EF4-FFF2-40B4-BE49-F238E27FC236}">
                    <a16:creationId xmlns:a16="http://schemas.microsoft.com/office/drawing/2014/main" id="{7E4DF7EF-41A8-594A-8C1C-433422EB6470}"/>
                  </a:ext>
                </a:extLst>
              </p:cNvPr>
              <p:cNvPicPr/>
              <p:nvPr/>
            </p:nvPicPr>
            <p:blipFill>
              <a:blip r:embed="rId7"/>
              <a:stretch>
                <a:fillRect/>
              </a:stretch>
            </p:blipFill>
            <p:spPr>
              <a:xfrm>
                <a:off x="1027356" y="1105660"/>
                <a:ext cx="1387080" cy="1790640"/>
              </a:xfrm>
              <a:prstGeom prst="rect">
                <a:avLst/>
              </a:prstGeom>
            </p:spPr>
          </p:pic>
        </mc:Fallback>
      </mc:AlternateContent>
    </p:spTree>
    <p:extLst>
      <p:ext uri="{BB962C8B-B14F-4D97-AF65-F5344CB8AC3E}">
        <p14:creationId xmlns:p14="http://schemas.microsoft.com/office/powerpoint/2010/main" val="16215938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30"/>
          <p:cNvSpPr txBox="1">
            <a:spLocks noGrp="1"/>
          </p:cNvSpPr>
          <p:nvPr>
            <p:ph type="title"/>
          </p:nvPr>
        </p:nvSpPr>
        <p:spPr>
          <a:xfrm>
            <a:off x="720000" y="463800"/>
            <a:ext cx="7704000" cy="477600"/>
          </a:xfrm>
          <a:prstGeom prst="rect">
            <a:avLst/>
          </a:prstGeom>
        </p:spPr>
        <p:txBody>
          <a:bodyPr spcFirstLastPara="1" wrap="square" lIns="36000" tIns="0" rIns="36000" bIns="0" anchor="t" anchorCtr="0">
            <a:noAutofit/>
          </a:bodyPr>
          <a:lstStyle/>
          <a:p>
            <a:pPr marL="0" lvl="0" indent="0" algn="l" rtl="0">
              <a:spcBef>
                <a:spcPts val="0"/>
              </a:spcBef>
              <a:spcAft>
                <a:spcPts val="0"/>
              </a:spcAft>
              <a:buNone/>
            </a:pPr>
            <a:r>
              <a:rPr lang="en" dirty="0"/>
              <a:t>Stage II: Fighting &amp; Talking 52-53</a:t>
            </a:r>
            <a:endParaRPr dirty="0"/>
          </a:p>
        </p:txBody>
      </p:sp>
      <p:sp>
        <p:nvSpPr>
          <p:cNvPr id="307" name="Google Shape;307;p30"/>
          <p:cNvSpPr txBox="1">
            <a:spLocks noGrp="1"/>
          </p:cNvSpPr>
          <p:nvPr>
            <p:ph type="body" idx="1"/>
          </p:nvPr>
        </p:nvSpPr>
        <p:spPr>
          <a:xfrm>
            <a:off x="3101786" y="1185133"/>
            <a:ext cx="5659442" cy="3192494"/>
          </a:xfrm>
          <a:prstGeom prst="rect">
            <a:avLst/>
          </a:prstGeom>
        </p:spPr>
        <p:txBody>
          <a:bodyPr spcFirstLastPara="1" wrap="square" lIns="36000" tIns="0" rIns="36000" bIns="0" anchor="t" anchorCtr="0">
            <a:noAutofit/>
          </a:bodyPr>
          <a:lstStyle/>
          <a:p>
            <a:pPr lvl="0"/>
            <a:r>
              <a:rPr lang="en-US" altLang="zh-CN" sz="1600" dirty="0"/>
              <a:t>sub-stage I: agreed not to talk about the withdrawal of all troops, and reached an agreement on the agenda of the negotiations </a:t>
            </a:r>
          </a:p>
          <a:p>
            <a:pPr lvl="0"/>
            <a:endParaRPr lang="en-US" altLang="zh-CN" sz="1600" dirty="0"/>
          </a:p>
          <a:p>
            <a:pPr lvl="0"/>
            <a:endParaRPr lang="en-US" altLang="zh-CN" sz="1600" dirty="0"/>
          </a:p>
          <a:p>
            <a:pPr lvl="0"/>
            <a:endParaRPr lang="en-US" altLang="zh-CN" sz="1600" dirty="0"/>
          </a:p>
          <a:p>
            <a:r>
              <a:rPr lang="en-US" altLang="zh-CN" sz="1600" dirty="0"/>
              <a:t>sub-stage II: on the military demarcation line</a:t>
            </a:r>
          </a:p>
          <a:p>
            <a:r>
              <a:rPr lang="en-US" altLang="zh-CN" sz="1600" dirty="0"/>
              <a:t>sub-stage II: on POW exchange</a:t>
            </a:r>
          </a:p>
        </p:txBody>
      </p:sp>
      <p:cxnSp>
        <p:nvCxnSpPr>
          <p:cNvPr id="308" name="Google Shape;308;p30"/>
          <p:cNvCxnSpPr/>
          <p:nvPr/>
        </p:nvCxnSpPr>
        <p:spPr>
          <a:xfrm>
            <a:off x="3466625" y="916500"/>
            <a:ext cx="0" cy="3456600"/>
          </a:xfrm>
          <a:prstGeom prst="straightConnector1">
            <a:avLst/>
          </a:prstGeom>
          <a:noFill/>
          <a:ln w="28575" cap="flat" cmpd="sng">
            <a:solidFill>
              <a:schemeClr val="dk1"/>
            </a:solidFill>
            <a:prstDash val="solid"/>
            <a:round/>
            <a:headEnd type="none" w="med" len="med"/>
            <a:tailEnd type="none" w="med" len="med"/>
          </a:ln>
        </p:spPr>
      </p:cxnSp>
      <p:sp>
        <p:nvSpPr>
          <p:cNvPr id="310" name="Google Shape;310;p30"/>
          <p:cNvSpPr txBox="1"/>
          <p:nvPr/>
        </p:nvSpPr>
        <p:spPr>
          <a:xfrm>
            <a:off x="7967400" y="4501056"/>
            <a:ext cx="548700" cy="1728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0"/>
              </a:spcAft>
              <a:buNone/>
            </a:pPr>
            <a:r>
              <a:rPr lang="en" sz="1200">
                <a:solidFill>
                  <a:schemeClr val="dk1"/>
                </a:solidFill>
                <a:latin typeface="Cousine"/>
                <a:ea typeface="Cousine"/>
                <a:cs typeface="Cousine"/>
                <a:sym typeface="Cousine"/>
              </a:rPr>
              <a:t>0</a:t>
            </a:r>
            <a:fld id="{00000000-1234-1234-1234-123412341234}" type="slidenum">
              <a:rPr lang="en" sz="1200">
                <a:solidFill>
                  <a:schemeClr val="dk1"/>
                </a:solidFill>
                <a:latin typeface="Cousine"/>
                <a:ea typeface="Cousine"/>
                <a:cs typeface="Cousine"/>
                <a:sym typeface="Cousine"/>
              </a:rPr>
              <a:t>9</a:t>
            </a:fld>
            <a:endParaRPr sz="1200">
              <a:solidFill>
                <a:schemeClr val="dk1"/>
              </a:solidFill>
              <a:latin typeface="Cousine"/>
              <a:ea typeface="Cousine"/>
              <a:cs typeface="Cousine"/>
              <a:sym typeface="Cousine"/>
            </a:endParaRPr>
          </a:p>
        </p:txBody>
      </p:sp>
      <p:sp>
        <p:nvSpPr>
          <p:cNvPr id="17" name="Google Shape;268;p27">
            <a:extLst>
              <a:ext uri="{FF2B5EF4-FFF2-40B4-BE49-F238E27FC236}">
                <a16:creationId xmlns:a16="http://schemas.microsoft.com/office/drawing/2014/main" id="{468C463D-B585-7145-A34F-43C6DE751309}"/>
              </a:ext>
            </a:extLst>
          </p:cNvPr>
          <p:cNvSpPr txBox="1">
            <a:spLocks/>
          </p:cNvSpPr>
          <p:nvPr/>
        </p:nvSpPr>
        <p:spPr>
          <a:xfrm>
            <a:off x="673950" y="4500756"/>
            <a:ext cx="7796100" cy="173100"/>
          </a:xfrm>
          <a:prstGeom prst="rect">
            <a:avLst/>
          </a:prstGeom>
          <a:noFill/>
          <a:ln>
            <a:noFill/>
          </a:ln>
        </p:spPr>
        <p:txBody>
          <a:bodyPr spcFirstLastPara="1" wrap="square" lIns="36000" tIns="0" rIns="36000" bIns="0" anchor="t" anchorCtr="0">
            <a:noAutofit/>
          </a:bodyPr>
          <a:lstStyle>
            <a:defPPr marR="0" lvl="0" algn="l" rtl="0">
              <a:lnSpc>
                <a:spcPct val="100000"/>
              </a:lnSpc>
              <a:spcBef>
                <a:spcPts val="0"/>
              </a:spcBef>
              <a:spcAft>
                <a:spcPts val="0"/>
              </a:spcAft>
            </a:defPPr>
            <a:lvl1pPr marL="457200" marR="0" lvl="0"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1pPr>
            <a:lvl2pPr marL="914400" marR="0" lvl="1"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2pPr>
            <a:lvl3pPr marL="1371600" marR="0" lvl="2"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3pPr>
            <a:lvl4pPr marL="1828800" marR="0" lvl="3"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4pPr>
            <a:lvl5pPr marL="2286000" marR="0" lvl="4"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5pPr>
            <a:lvl6pPr marL="2743200" marR="0" lvl="5"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6pPr>
            <a:lvl7pPr marL="3200400" marR="0" lvl="6"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7pPr>
            <a:lvl8pPr marL="3657600" marR="0" lvl="7"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8pPr>
            <a:lvl9pPr marL="4114800" marR="0" lvl="8" indent="-330200" algn="l" rtl="0">
              <a:lnSpc>
                <a:spcPct val="100000"/>
              </a:lnSpc>
              <a:spcBef>
                <a:spcPts val="0"/>
              </a:spcBef>
              <a:spcAft>
                <a:spcPts val="0"/>
              </a:spcAft>
              <a:buClr>
                <a:schemeClr val="dk1"/>
              </a:buClr>
              <a:buSzPts val="1600"/>
              <a:buFont typeface="Cousine"/>
              <a:buNone/>
              <a:defRPr sz="1600" b="0" i="0" u="none" strike="noStrike" cap="none">
                <a:solidFill>
                  <a:schemeClr val="dk1"/>
                </a:solidFill>
                <a:latin typeface="Cousine"/>
                <a:ea typeface="Cousine"/>
                <a:cs typeface="Cousine"/>
                <a:sym typeface="Cousine"/>
              </a:defRPr>
            </a:lvl9pPr>
          </a:lstStyle>
          <a:p>
            <a:pPr marL="0" indent="0"/>
            <a:r>
              <a:rPr lang="en-US" sz="1200" dirty="0"/>
              <a:t>Sino-US Relations: 1949-1989 \\ the Korean War</a:t>
            </a:r>
          </a:p>
        </p:txBody>
      </p:sp>
      <p:pic>
        <p:nvPicPr>
          <p:cNvPr id="18" name="图片 17">
            <a:extLst>
              <a:ext uri="{FF2B5EF4-FFF2-40B4-BE49-F238E27FC236}">
                <a16:creationId xmlns:a16="http://schemas.microsoft.com/office/drawing/2014/main" id="{ECFBA598-E771-9A41-8B8D-5921622FE9E4}"/>
              </a:ext>
            </a:extLst>
          </p:cNvPr>
          <p:cNvPicPr>
            <a:picLocks noChangeAspect="1"/>
          </p:cNvPicPr>
          <p:nvPr/>
        </p:nvPicPr>
        <p:blipFill rotWithShape="1">
          <a:blip r:embed="rId3"/>
          <a:srcRect l="16457" t="17363" r="31287" b="19831"/>
          <a:stretch/>
        </p:blipFill>
        <p:spPr>
          <a:xfrm>
            <a:off x="815692" y="1000768"/>
            <a:ext cx="2214571" cy="3330595"/>
          </a:xfrm>
          <a:prstGeom prst="rect">
            <a:avLst/>
          </a:prstGeom>
        </p:spPr>
      </p:pic>
      <mc:AlternateContent xmlns:mc="http://schemas.openxmlformats.org/markup-compatibility/2006">
        <mc:Choice xmlns:p14="http://schemas.microsoft.com/office/powerpoint/2010/main" Requires="p14">
          <p:contentPart p14:bwMode="auto" r:id="rId4">
            <p14:nvContentPartPr>
              <p14:cNvPr id="4" name="墨迹 3">
                <a:extLst>
                  <a:ext uri="{FF2B5EF4-FFF2-40B4-BE49-F238E27FC236}">
                    <a16:creationId xmlns:a16="http://schemas.microsoft.com/office/drawing/2014/main" id="{505F044F-3E6A-9449-B97A-DAC87E431A34}"/>
                  </a:ext>
                </a:extLst>
              </p14:cNvPr>
              <p14:cNvContentPartPr/>
              <p14:nvPr/>
            </p14:nvContentPartPr>
            <p14:xfrm>
              <a:off x="1773996" y="2740420"/>
              <a:ext cx="1212480" cy="1454040"/>
            </p14:xfrm>
          </p:contentPart>
        </mc:Choice>
        <mc:Fallback>
          <p:pic>
            <p:nvPicPr>
              <p:cNvPr id="4" name="墨迹 3">
                <a:extLst>
                  <a:ext uri="{FF2B5EF4-FFF2-40B4-BE49-F238E27FC236}">
                    <a16:creationId xmlns:a16="http://schemas.microsoft.com/office/drawing/2014/main" id="{505F044F-3E6A-9449-B97A-DAC87E431A34}"/>
                  </a:ext>
                </a:extLst>
              </p:cNvPr>
              <p:cNvPicPr/>
              <p:nvPr/>
            </p:nvPicPr>
            <p:blipFill>
              <a:blip r:embed="rId5"/>
              <a:stretch>
                <a:fillRect/>
              </a:stretch>
            </p:blipFill>
            <p:spPr>
              <a:xfrm>
                <a:off x="1737996" y="2668420"/>
                <a:ext cx="1284120" cy="159768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5" name="墨迹 4">
                <a:extLst>
                  <a:ext uri="{FF2B5EF4-FFF2-40B4-BE49-F238E27FC236}">
                    <a16:creationId xmlns:a16="http://schemas.microsoft.com/office/drawing/2014/main" id="{7E4DF7EF-41A8-594A-8C1C-433422EB6470}"/>
                  </a:ext>
                </a:extLst>
              </p14:cNvPr>
              <p14:cNvContentPartPr/>
              <p14:nvPr/>
            </p14:nvContentPartPr>
            <p14:xfrm>
              <a:off x="1081356" y="1213300"/>
              <a:ext cx="1279440" cy="1575000"/>
            </p14:xfrm>
          </p:contentPart>
        </mc:Choice>
        <mc:Fallback>
          <p:pic>
            <p:nvPicPr>
              <p:cNvPr id="5" name="墨迹 4">
                <a:extLst>
                  <a:ext uri="{FF2B5EF4-FFF2-40B4-BE49-F238E27FC236}">
                    <a16:creationId xmlns:a16="http://schemas.microsoft.com/office/drawing/2014/main" id="{7E4DF7EF-41A8-594A-8C1C-433422EB6470}"/>
                  </a:ext>
                </a:extLst>
              </p:cNvPr>
              <p:cNvPicPr/>
              <p:nvPr/>
            </p:nvPicPr>
            <p:blipFill>
              <a:blip r:embed="rId7"/>
              <a:stretch>
                <a:fillRect/>
              </a:stretch>
            </p:blipFill>
            <p:spPr>
              <a:xfrm>
                <a:off x="1027356" y="1105660"/>
                <a:ext cx="1387080" cy="1790640"/>
              </a:xfrm>
              <a:prstGeom prst="rect">
                <a:avLst/>
              </a:prstGeom>
            </p:spPr>
          </p:pic>
        </mc:Fallback>
      </mc:AlternateContent>
    </p:spTree>
    <p:extLst>
      <p:ext uri="{BB962C8B-B14F-4D97-AF65-F5344CB8AC3E}">
        <p14:creationId xmlns:p14="http://schemas.microsoft.com/office/powerpoint/2010/main" val="1139524886"/>
      </p:ext>
    </p:extLst>
  </p:cSld>
  <p:clrMapOvr>
    <a:masterClrMapping/>
  </p:clrMapOvr>
</p:sld>
</file>

<file path=ppt/theme/theme1.xml><?xml version="1.0" encoding="utf-8"?>
<a:theme xmlns:a="http://schemas.openxmlformats.org/drawingml/2006/main" name="After Action Review (AAR) Meeting by Slidesgo">
  <a:themeElements>
    <a:clrScheme name="Simple Light">
      <a:dk1>
        <a:srgbClr val="000000"/>
      </a:dk1>
      <a:lt1>
        <a:srgbClr val="A5A4A4"/>
      </a:lt1>
      <a:dk2>
        <a:srgbClr val="FFFFFF"/>
      </a:dk2>
      <a:lt2>
        <a:srgbClr val="FFFFFF"/>
      </a:lt2>
      <a:accent1>
        <a:srgbClr val="FFFFFF"/>
      </a:accent1>
      <a:accent2>
        <a:srgbClr val="FFFFFF"/>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212</TotalTime>
  <Words>3162</Words>
  <Application>Microsoft Macintosh PowerPoint</Application>
  <PresentationFormat>全屏显示(16:9)</PresentationFormat>
  <Paragraphs>461</Paragraphs>
  <Slides>44</Slides>
  <Notes>43</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44</vt:i4>
      </vt:variant>
    </vt:vector>
  </HeadingPairs>
  <TitlesOfParts>
    <vt:vector size="53" baseType="lpstr">
      <vt:lpstr>JetBrains Mono ExtraLight</vt:lpstr>
      <vt:lpstr>Arial</vt:lpstr>
      <vt:lpstr>Wingdings</vt:lpstr>
      <vt:lpstr>JetBrains Mono Light</vt:lpstr>
      <vt:lpstr>JetBrains Mono</vt:lpstr>
      <vt:lpstr>系统字体常规体</vt:lpstr>
      <vt:lpstr>JetBrains Mono SemiBold</vt:lpstr>
      <vt:lpstr>Cousine</vt:lpstr>
      <vt:lpstr>After Action Review (AAR) Meeting by Slidesgo</vt:lpstr>
      <vt:lpstr>SINO-US RELATIONS</vt:lpstr>
      <vt:lpstr>THE KOREAN WAR</vt:lpstr>
      <vt:lpstr>Basic Facts</vt:lpstr>
      <vt:lpstr>Stage I: 1st Campaign(10.25-11.6)</vt:lpstr>
      <vt:lpstr>Stage I: 2st Campaign(11.25-12.25)</vt:lpstr>
      <vt:lpstr>Stage I: 3st Campaign(12.31-1.8)</vt:lpstr>
      <vt:lpstr>Stage I: 4st Campaign(1.25-4.21)</vt:lpstr>
      <vt:lpstr>Stage I: 5st Campaign(4.22-6.10)</vt:lpstr>
      <vt:lpstr>Stage II: Fighting &amp; Talking 52-53</vt:lpstr>
      <vt:lpstr>Stage II: Fighting &amp; Talking 52-53</vt:lpstr>
      <vt:lpstr>Stage II: Fighting &amp; Talking 52-53</vt:lpstr>
      <vt:lpstr>PowerPoint 演示文稿</vt:lpstr>
      <vt:lpstr>Stage III: Armistice Agreement</vt:lpstr>
      <vt:lpstr>US Containment</vt:lpstr>
      <vt:lpstr>PowerPoint 演示文稿</vt:lpstr>
      <vt:lpstr>PowerPoint 演示文稿</vt:lpstr>
      <vt:lpstr>PowerPoint 演示文稿</vt:lpstr>
      <vt:lpstr>Taiwan Crises</vt:lpstr>
      <vt:lpstr>Previously</vt:lpstr>
      <vt:lpstr>The 1st Crisis:1954-1955</vt:lpstr>
      <vt:lpstr>The 1st Crisis:1954-1955</vt:lpstr>
      <vt:lpstr>The 1st Crisis:1954-1955</vt:lpstr>
      <vt:lpstr>The 1st Crisis:1954-1955</vt:lpstr>
      <vt:lpstr>The 2nd Crisis:1958</vt:lpstr>
      <vt:lpstr>The 2nd Crisis:1958</vt:lpstr>
      <vt:lpstr>Ambassadorial Talks</vt:lpstr>
      <vt:lpstr>Ambassadorial Talks: 1955-1971</vt:lpstr>
      <vt:lpstr>Policy adjustments</vt:lpstr>
      <vt:lpstr>Deteriorating Sino-Soviet relations</vt:lpstr>
      <vt:lpstr>Politicians &amp; scholars</vt:lpstr>
      <vt:lpstr>Normalization</vt:lpstr>
      <vt:lpstr>The Road to Normalization</vt:lpstr>
      <vt:lpstr>Richard Nixon:1971-1973</vt:lpstr>
      <vt:lpstr>Richard Nixon:1971-1973</vt:lpstr>
      <vt:lpstr>Jimmy Carter:1977-1981</vt:lpstr>
      <vt:lpstr>Jimmy Carter:1977-1981</vt:lpstr>
      <vt:lpstr>Jimmy Carter:1977-1981</vt:lpstr>
      <vt:lpstr>Jimmy Carter:1977-1981</vt:lpstr>
      <vt:lpstr>Jimmy Carter:1977-1981</vt:lpstr>
      <vt:lpstr>Ronald Reagan:1981-1989</vt:lpstr>
      <vt:lpstr>Ronald Reagan:1981-1989</vt:lpstr>
      <vt:lpstr>Ronald Reagan:1981-1989</vt:lpstr>
      <vt:lpstr>Ronald Reagan:1981-1989</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SINO-US RELATIONS</dc:title>
  <cp:lastModifiedBy>17010079@bfsu.edu.cn</cp:lastModifiedBy>
  <cp:revision>12</cp:revision>
  <dcterms:modified xsi:type="dcterms:W3CDTF">2022-04-05T20:23:26Z</dcterms:modified>
</cp:coreProperties>
</file>